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BFE3A3-CA19-4AFB-B424-C99978508A09}" type="doc">
      <dgm:prSet loTypeId="urn:microsoft.com/office/officeart/2005/8/layout/hProcess9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BF2105C-71C5-470A-B3F2-46C07B8DC8BB}">
      <dgm:prSet/>
      <dgm:spPr/>
      <dgm:t>
        <a:bodyPr/>
        <a:lstStyle/>
        <a:p>
          <a:pPr algn="l"/>
          <a:r>
            <a:rPr lang="en-US" b="0" i="0" dirty="0" smtClean="0"/>
            <a:t>The conservative non surgical treatment  of an </a:t>
          </a:r>
          <a:r>
            <a:rPr lang="en-US" b="0" i="0" dirty="0" err="1" smtClean="0"/>
            <a:t>endodontically</a:t>
          </a:r>
          <a:r>
            <a:rPr lang="en-US" b="0" i="0" dirty="0" smtClean="0"/>
            <a:t> involved tooth, consisting of complete biomechanical  cleaning , shaping and </a:t>
          </a:r>
          <a:r>
            <a:rPr lang="en-US" b="0" i="0" dirty="0" err="1" smtClean="0"/>
            <a:t>obturation</a:t>
          </a:r>
          <a:r>
            <a:rPr lang="en-US" b="0" i="0" dirty="0" smtClean="0"/>
            <a:t> of the root canal system during one visit</a:t>
          </a:r>
          <a:endParaRPr lang="en-US" b="0" i="0" dirty="0"/>
        </a:p>
      </dgm:t>
    </dgm:pt>
    <dgm:pt modelId="{80151CB8-CCCF-4CF2-83AC-6B0ACA5119D8}" type="parTrans" cxnId="{1F03B6C5-B080-4DD3-AC50-76322DA8C420}">
      <dgm:prSet/>
      <dgm:spPr/>
      <dgm:t>
        <a:bodyPr/>
        <a:lstStyle/>
        <a:p>
          <a:endParaRPr lang="en-US"/>
        </a:p>
      </dgm:t>
    </dgm:pt>
    <dgm:pt modelId="{8D36326A-575E-4C48-9F2C-33523E07C2B1}" type="sibTrans" cxnId="{1F03B6C5-B080-4DD3-AC50-76322DA8C420}">
      <dgm:prSet/>
      <dgm:spPr/>
      <dgm:t>
        <a:bodyPr/>
        <a:lstStyle/>
        <a:p>
          <a:endParaRPr lang="en-US"/>
        </a:p>
      </dgm:t>
    </dgm:pt>
    <dgm:pt modelId="{46A734F8-7DE8-4699-BE7B-ACC68ADF4685}" type="pres">
      <dgm:prSet presAssocID="{4DBFE3A3-CA19-4AFB-B424-C99978508A0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094520-785E-4781-BA15-C949646A8ECE}" type="pres">
      <dgm:prSet presAssocID="{4DBFE3A3-CA19-4AFB-B424-C99978508A09}" presName="arrow" presStyleLbl="bgShp" presStyleIdx="0" presStyleCnt="1"/>
      <dgm:spPr/>
      <dgm:t>
        <a:bodyPr/>
        <a:lstStyle/>
        <a:p>
          <a:endParaRPr lang="en-US"/>
        </a:p>
      </dgm:t>
    </dgm:pt>
    <dgm:pt modelId="{89520655-C1AC-406F-ADBE-E96B46DC6D46}" type="pres">
      <dgm:prSet presAssocID="{4DBFE3A3-CA19-4AFB-B424-C99978508A09}" presName="linearProcess" presStyleCnt="0"/>
      <dgm:spPr/>
      <dgm:t>
        <a:bodyPr/>
        <a:lstStyle/>
        <a:p>
          <a:endParaRPr lang="en-US"/>
        </a:p>
      </dgm:t>
    </dgm:pt>
    <dgm:pt modelId="{6F52EA41-7B6E-4D05-A29A-A8EA48665EB8}" type="pres">
      <dgm:prSet presAssocID="{1BF2105C-71C5-470A-B3F2-46C07B8DC8BB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3050B6-EE50-4F24-B07C-5D682273EE17}" type="presOf" srcId="{1BF2105C-71C5-470A-B3F2-46C07B8DC8BB}" destId="{6F52EA41-7B6E-4D05-A29A-A8EA48665EB8}" srcOrd="0" destOrd="0" presId="urn:microsoft.com/office/officeart/2005/8/layout/hProcess9"/>
    <dgm:cxn modelId="{2BB1EFD2-8807-478A-BC8E-8E169EE3DF31}" type="presOf" srcId="{4DBFE3A3-CA19-4AFB-B424-C99978508A09}" destId="{46A734F8-7DE8-4699-BE7B-ACC68ADF4685}" srcOrd="0" destOrd="0" presId="urn:microsoft.com/office/officeart/2005/8/layout/hProcess9"/>
    <dgm:cxn modelId="{1F03B6C5-B080-4DD3-AC50-76322DA8C420}" srcId="{4DBFE3A3-CA19-4AFB-B424-C99978508A09}" destId="{1BF2105C-71C5-470A-B3F2-46C07B8DC8BB}" srcOrd="0" destOrd="0" parTransId="{80151CB8-CCCF-4CF2-83AC-6B0ACA5119D8}" sibTransId="{8D36326A-575E-4C48-9F2C-33523E07C2B1}"/>
    <dgm:cxn modelId="{215FC48B-F58E-4559-ABF8-EDDFC1F5593A}" type="presParOf" srcId="{46A734F8-7DE8-4699-BE7B-ACC68ADF4685}" destId="{2B094520-785E-4781-BA15-C949646A8ECE}" srcOrd="0" destOrd="0" presId="urn:microsoft.com/office/officeart/2005/8/layout/hProcess9"/>
    <dgm:cxn modelId="{E3090F3D-ED5F-45A1-B20A-C3C702B4C5F9}" type="presParOf" srcId="{46A734F8-7DE8-4699-BE7B-ACC68ADF4685}" destId="{89520655-C1AC-406F-ADBE-E96B46DC6D46}" srcOrd="1" destOrd="0" presId="urn:microsoft.com/office/officeart/2005/8/layout/hProcess9"/>
    <dgm:cxn modelId="{E8BA1E0B-65D4-40A4-B298-FB7FC19D8BCF}" type="presParOf" srcId="{89520655-C1AC-406F-ADBE-E96B46DC6D46}" destId="{6F52EA41-7B6E-4D05-A29A-A8EA48665EB8}" srcOrd="0" destOrd="0" presId="urn:microsoft.com/office/officeart/2005/8/layout/hProcess9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71C20A3-157B-4197-9AF7-C315C067D6F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74905E2-C748-4FF1-A1A7-D017BD295E1F}">
      <dgm:prSet/>
      <dgm:spPr/>
      <dgm:t>
        <a:bodyPr/>
        <a:lstStyle/>
        <a:p>
          <a:pPr rtl="0"/>
          <a:r>
            <a:rPr lang="en-US" dirty="0" smtClean="0"/>
            <a:t>Epoxy resin – anti bacterial &amp; anti fungal properties – as it sets – remaining  </a:t>
          </a:r>
          <a:r>
            <a:rPr lang="en-US" dirty="0" err="1" smtClean="0"/>
            <a:t>bact</a:t>
          </a:r>
          <a:r>
            <a:rPr lang="en-US" dirty="0" smtClean="0"/>
            <a:t> &amp; fungi less viable  - most resistance to coronal leakage – polymer structure </a:t>
          </a:r>
          <a:endParaRPr lang="en-US" dirty="0"/>
        </a:p>
      </dgm:t>
    </dgm:pt>
    <dgm:pt modelId="{5E90C81E-DDD7-4CD2-9DB6-16AFABBCC31E}" type="parTrans" cxnId="{D744E6CA-E71C-4121-87E6-BDBBF0FA2856}">
      <dgm:prSet/>
      <dgm:spPr/>
      <dgm:t>
        <a:bodyPr/>
        <a:lstStyle/>
        <a:p>
          <a:endParaRPr lang="en-US"/>
        </a:p>
      </dgm:t>
    </dgm:pt>
    <dgm:pt modelId="{BC9AD23F-58FC-4079-9318-70D6F9687F7B}" type="sibTrans" cxnId="{D744E6CA-E71C-4121-87E6-BDBBF0FA2856}">
      <dgm:prSet/>
      <dgm:spPr/>
      <dgm:t>
        <a:bodyPr/>
        <a:lstStyle/>
        <a:p>
          <a:endParaRPr lang="en-US"/>
        </a:p>
      </dgm:t>
    </dgm:pt>
    <dgm:pt modelId="{DA5DF35E-285B-4575-81BE-72DEE9662869}">
      <dgm:prSet/>
      <dgm:spPr/>
      <dgm:t>
        <a:bodyPr/>
        <a:lstStyle/>
        <a:p>
          <a:pPr rtl="0"/>
          <a:r>
            <a:rPr lang="en-US" dirty="0" err="1" smtClean="0"/>
            <a:t>Injectable</a:t>
          </a:r>
          <a:r>
            <a:rPr lang="en-US" dirty="0" smtClean="0"/>
            <a:t> thermo plasticized  techniques – time saving</a:t>
          </a:r>
          <a:endParaRPr lang="en-US" dirty="0"/>
        </a:p>
      </dgm:t>
    </dgm:pt>
    <dgm:pt modelId="{867D0375-B0C7-4899-9434-C26FC2A9F2AA}" type="parTrans" cxnId="{5F26FC82-DB6A-40CB-9473-AFA4FC60174D}">
      <dgm:prSet/>
      <dgm:spPr/>
      <dgm:t>
        <a:bodyPr/>
        <a:lstStyle/>
        <a:p>
          <a:endParaRPr lang="en-US"/>
        </a:p>
      </dgm:t>
    </dgm:pt>
    <dgm:pt modelId="{86D86DB1-5F30-487F-96EF-C96889EAAAB8}" type="sibTrans" cxnId="{5F26FC82-DB6A-40CB-9473-AFA4FC60174D}">
      <dgm:prSet/>
      <dgm:spPr/>
      <dgm:t>
        <a:bodyPr/>
        <a:lstStyle/>
        <a:p>
          <a:endParaRPr lang="en-US"/>
        </a:p>
      </dgm:t>
    </dgm:pt>
    <dgm:pt modelId="{EDA40C3E-FC68-41E8-9A63-894D51B6377F}">
      <dgm:prSet/>
      <dgm:spPr/>
      <dgm:t>
        <a:bodyPr/>
        <a:lstStyle/>
        <a:p>
          <a:pPr rtl="0"/>
          <a:r>
            <a:rPr lang="en-US" dirty="0" smtClean="0"/>
            <a:t>In a single cone system – GP – is not subjected to vertical / lateral condensation – force the point into apical tissues  greater taper GP corresponding to the taper of apical  finishing instrument – master cone – </a:t>
          </a:r>
          <a:r>
            <a:rPr lang="en-US" dirty="0" err="1" smtClean="0"/>
            <a:t>obturation</a:t>
          </a:r>
          <a:r>
            <a:rPr lang="en-US" dirty="0" smtClean="0"/>
            <a:t> </a:t>
          </a:r>
          <a:endParaRPr lang="en-US" dirty="0"/>
        </a:p>
      </dgm:t>
    </dgm:pt>
    <dgm:pt modelId="{E5C3F625-E3A2-495D-A9C3-6956430985B6}" type="parTrans" cxnId="{ABDA2E81-A782-41F8-88CF-7F997853724E}">
      <dgm:prSet/>
      <dgm:spPr/>
      <dgm:t>
        <a:bodyPr/>
        <a:lstStyle/>
        <a:p>
          <a:endParaRPr lang="en-US"/>
        </a:p>
      </dgm:t>
    </dgm:pt>
    <dgm:pt modelId="{93561D75-4CD1-4DBD-926E-942EC2A9890C}" type="sibTrans" cxnId="{ABDA2E81-A782-41F8-88CF-7F997853724E}">
      <dgm:prSet/>
      <dgm:spPr/>
      <dgm:t>
        <a:bodyPr/>
        <a:lstStyle/>
        <a:p>
          <a:endParaRPr lang="en-US"/>
        </a:p>
      </dgm:t>
    </dgm:pt>
    <dgm:pt modelId="{4E23041A-5CE3-42A6-92F4-7BE8492E88BF}">
      <dgm:prSet/>
      <dgm:spPr/>
      <dgm:t>
        <a:bodyPr/>
        <a:lstStyle/>
        <a:p>
          <a:pPr rtl="0"/>
          <a:r>
            <a:rPr lang="en-US" dirty="0" smtClean="0"/>
            <a:t>Any technique can be used – depending – </a:t>
          </a:r>
          <a:r>
            <a:rPr lang="en-US" dirty="0" err="1" smtClean="0"/>
            <a:t>endodontist</a:t>
          </a:r>
          <a:r>
            <a:rPr lang="en-US" dirty="0" smtClean="0"/>
            <a:t> competence &amp; requirement of the  individual root canal .</a:t>
          </a:r>
          <a:endParaRPr lang="en-US" dirty="0"/>
        </a:p>
      </dgm:t>
    </dgm:pt>
    <dgm:pt modelId="{2983B755-1AB1-47FC-82A6-260C7BA2F4C5}" type="parTrans" cxnId="{1BE22078-BBF4-41F7-A06A-8E864DA90E77}">
      <dgm:prSet/>
      <dgm:spPr/>
      <dgm:t>
        <a:bodyPr/>
        <a:lstStyle/>
        <a:p>
          <a:endParaRPr lang="en-US"/>
        </a:p>
      </dgm:t>
    </dgm:pt>
    <dgm:pt modelId="{D7022323-E161-4AF1-9BA4-C9B366A5B7E3}" type="sibTrans" cxnId="{1BE22078-BBF4-41F7-A06A-8E864DA90E77}">
      <dgm:prSet/>
      <dgm:spPr/>
      <dgm:t>
        <a:bodyPr/>
        <a:lstStyle/>
        <a:p>
          <a:endParaRPr lang="en-US"/>
        </a:p>
      </dgm:t>
    </dgm:pt>
    <dgm:pt modelId="{E4B8A462-826B-4042-A502-E7FE21308704}" type="pres">
      <dgm:prSet presAssocID="{271C20A3-157B-4197-9AF7-C315C067D6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BFAC92-0142-45D9-A8F5-BFA1E71485A4}" type="pres">
      <dgm:prSet presAssocID="{D74905E2-C748-4FF1-A1A7-D017BD295E1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F9185-178E-45DF-8BE1-54DF3EDF3753}" type="pres">
      <dgm:prSet presAssocID="{BC9AD23F-58FC-4079-9318-70D6F9687F7B}" presName="spacer" presStyleCnt="0"/>
      <dgm:spPr/>
    </dgm:pt>
    <dgm:pt modelId="{4CBDC69B-405E-4E64-949A-EF0B90F28AB4}" type="pres">
      <dgm:prSet presAssocID="{DA5DF35E-285B-4575-81BE-72DEE966286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9BACC2-D212-4CD7-8116-6ED68B6182BB}" type="pres">
      <dgm:prSet presAssocID="{86D86DB1-5F30-487F-96EF-C96889EAAAB8}" presName="spacer" presStyleCnt="0"/>
      <dgm:spPr/>
    </dgm:pt>
    <dgm:pt modelId="{02526868-726F-497A-9AF9-AD93BC7883CA}" type="pres">
      <dgm:prSet presAssocID="{EDA40C3E-FC68-41E8-9A63-894D51B6377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A35A64-D0CD-46C6-B51A-C4E163660E59}" type="pres">
      <dgm:prSet presAssocID="{93561D75-4CD1-4DBD-926E-942EC2A9890C}" presName="spacer" presStyleCnt="0"/>
      <dgm:spPr/>
    </dgm:pt>
    <dgm:pt modelId="{FC793D14-7744-4EA1-81C2-F488982B5633}" type="pres">
      <dgm:prSet presAssocID="{4E23041A-5CE3-42A6-92F4-7BE8492E88B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FEE46E-EDE9-45E4-A132-CCD142F19870}" type="presOf" srcId="{271C20A3-157B-4197-9AF7-C315C067D6F8}" destId="{E4B8A462-826B-4042-A502-E7FE21308704}" srcOrd="0" destOrd="0" presId="urn:microsoft.com/office/officeart/2005/8/layout/vList2"/>
    <dgm:cxn modelId="{C73F45BB-3410-4ACF-BDEE-93DA564AFED5}" type="presOf" srcId="{4E23041A-5CE3-42A6-92F4-7BE8492E88BF}" destId="{FC793D14-7744-4EA1-81C2-F488982B5633}" srcOrd="0" destOrd="0" presId="urn:microsoft.com/office/officeart/2005/8/layout/vList2"/>
    <dgm:cxn modelId="{8449A8E6-E3B1-43B1-A1F9-A103183FAA8E}" type="presOf" srcId="{D74905E2-C748-4FF1-A1A7-D017BD295E1F}" destId="{45BFAC92-0142-45D9-A8F5-BFA1E71485A4}" srcOrd="0" destOrd="0" presId="urn:microsoft.com/office/officeart/2005/8/layout/vList2"/>
    <dgm:cxn modelId="{1BE22078-BBF4-41F7-A06A-8E864DA90E77}" srcId="{271C20A3-157B-4197-9AF7-C315C067D6F8}" destId="{4E23041A-5CE3-42A6-92F4-7BE8492E88BF}" srcOrd="3" destOrd="0" parTransId="{2983B755-1AB1-47FC-82A6-260C7BA2F4C5}" sibTransId="{D7022323-E161-4AF1-9BA4-C9B366A5B7E3}"/>
    <dgm:cxn modelId="{AE9F7290-3250-41F8-A44B-12357E8FC2FA}" type="presOf" srcId="{EDA40C3E-FC68-41E8-9A63-894D51B6377F}" destId="{02526868-726F-497A-9AF9-AD93BC7883CA}" srcOrd="0" destOrd="0" presId="urn:microsoft.com/office/officeart/2005/8/layout/vList2"/>
    <dgm:cxn modelId="{ABDA2E81-A782-41F8-88CF-7F997853724E}" srcId="{271C20A3-157B-4197-9AF7-C315C067D6F8}" destId="{EDA40C3E-FC68-41E8-9A63-894D51B6377F}" srcOrd="2" destOrd="0" parTransId="{E5C3F625-E3A2-495D-A9C3-6956430985B6}" sibTransId="{93561D75-4CD1-4DBD-926E-942EC2A9890C}"/>
    <dgm:cxn modelId="{D744E6CA-E71C-4121-87E6-BDBBF0FA2856}" srcId="{271C20A3-157B-4197-9AF7-C315C067D6F8}" destId="{D74905E2-C748-4FF1-A1A7-D017BD295E1F}" srcOrd="0" destOrd="0" parTransId="{5E90C81E-DDD7-4CD2-9DB6-16AFABBCC31E}" sibTransId="{BC9AD23F-58FC-4079-9318-70D6F9687F7B}"/>
    <dgm:cxn modelId="{5F26FC82-DB6A-40CB-9473-AFA4FC60174D}" srcId="{271C20A3-157B-4197-9AF7-C315C067D6F8}" destId="{DA5DF35E-285B-4575-81BE-72DEE9662869}" srcOrd="1" destOrd="0" parTransId="{867D0375-B0C7-4899-9434-C26FC2A9F2AA}" sibTransId="{86D86DB1-5F30-487F-96EF-C96889EAAAB8}"/>
    <dgm:cxn modelId="{D64885EA-9BE2-438A-9162-9C07E2AF70D2}" type="presOf" srcId="{DA5DF35E-285B-4575-81BE-72DEE9662869}" destId="{4CBDC69B-405E-4E64-949A-EF0B90F28AB4}" srcOrd="0" destOrd="0" presId="urn:microsoft.com/office/officeart/2005/8/layout/vList2"/>
    <dgm:cxn modelId="{3266DECA-4E59-4D59-BA66-341CCAD69A0D}" type="presParOf" srcId="{E4B8A462-826B-4042-A502-E7FE21308704}" destId="{45BFAC92-0142-45D9-A8F5-BFA1E71485A4}" srcOrd="0" destOrd="0" presId="urn:microsoft.com/office/officeart/2005/8/layout/vList2"/>
    <dgm:cxn modelId="{E72E4411-ED37-4519-B691-49F354541E12}" type="presParOf" srcId="{E4B8A462-826B-4042-A502-E7FE21308704}" destId="{EFDF9185-178E-45DF-8BE1-54DF3EDF3753}" srcOrd="1" destOrd="0" presId="urn:microsoft.com/office/officeart/2005/8/layout/vList2"/>
    <dgm:cxn modelId="{236C6F97-2B7F-4854-B806-D5CD989BD572}" type="presParOf" srcId="{E4B8A462-826B-4042-A502-E7FE21308704}" destId="{4CBDC69B-405E-4E64-949A-EF0B90F28AB4}" srcOrd="2" destOrd="0" presId="urn:microsoft.com/office/officeart/2005/8/layout/vList2"/>
    <dgm:cxn modelId="{DA454424-9D16-48F1-8100-48E3FD38A1B5}" type="presParOf" srcId="{E4B8A462-826B-4042-A502-E7FE21308704}" destId="{EC9BACC2-D212-4CD7-8116-6ED68B6182BB}" srcOrd="3" destOrd="0" presId="urn:microsoft.com/office/officeart/2005/8/layout/vList2"/>
    <dgm:cxn modelId="{58CF6697-CD31-478B-8B53-7DCD0AB89906}" type="presParOf" srcId="{E4B8A462-826B-4042-A502-E7FE21308704}" destId="{02526868-726F-497A-9AF9-AD93BC7883CA}" srcOrd="4" destOrd="0" presId="urn:microsoft.com/office/officeart/2005/8/layout/vList2"/>
    <dgm:cxn modelId="{AF4C8627-BBDE-4C73-B2F9-C34257FD5BFE}" type="presParOf" srcId="{E4B8A462-826B-4042-A502-E7FE21308704}" destId="{14A35A64-D0CD-46C6-B51A-C4E163660E59}" srcOrd="5" destOrd="0" presId="urn:microsoft.com/office/officeart/2005/8/layout/vList2"/>
    <dgm:cxn modelId="{8CBB6B85-B2E1-4D53-BAE1-1BFD29E42553}" type="presParOf" srcId="{E4B8A462-826B-4042-A502-E7FE21308704}" destId="{FC793D14-7744-4EA1-81C2-F488982B5633}" srcOrd="6" destOrd="0" presId="urn:microsoft.com/office/officeart/2005/8/layout/vList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171A960-7728-4BB6-A25A-E656514FA5B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DAD8-2481-4EFA-974B-79B80E13050F}">
      <dgm:prSet custT="1"/>
      <dgm:spPr/>
      <dgm:t>
        <a:bodyPr/>
        <a:lstStyle/>
        <a:p>
          <a:pPr rtl="0"/>
          <a:r>
            <a:rPr lang="en-US" sz="4000" dirty="0" smtClean="0"/>
            <a:t>Thorough understanding of the basic principles is important in considering each case on an individual basis before making decision as to whether / not it can be completed in one </a:t>
          </a:r>
          <a:r>
            <a:rPr lang="en-US" sz="4000" smtClean="0"/>
            <a:t>visit . </a:t>
          </a:r>
          <a:endParaRPr lang="en-US" sz="4000" dirty="0"/>
        </a:p>
      </dgm:t>
    </dgm:pt>
    <dgm:pt modelId="{90798790-9407-4C9C-B63F-480E9E0D21AE}" type="parTrans" cxnId="{60524854-B564-45CD-BED9-930EE6AD21BB}">
      <dgm:prSet/>
      <dgm:spPr/>
      <dgm:t>
        <a:bodyPr/>
        <a:lstStyle/>
        <a:p>
          <a:endParaRPr lang="en-US"/>
        </a:p>
      </dgm:t>
    </dgm:pt>
    <dgm:pt modelId="{A30194AC-67D2-442E-9F2B-550A43EB52A0}" type="sibTrans" cxnId="{60524854-B564-45CD-BED9-930EE6AD21BB}">
      <dgm:prSet/>
      <dgm:spPr/>
      <dgm:t>
        <a:bodyPr/>
        <a:lstStyle/>
        <a:p>
          <a:endParaRPr lang="en-US"/>
        </a:p>
      </dgm:t>
    </dgm:pt>
    <dgm:pt modelId="{6739E69D-64BC-4066-9317-76C924441CF9}" type="pres">
      <dgm:prSet presAssocID="{9171A960-7728-4BB6-A25A-E656514FA5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8C84E5-8BF4-4918-B357-51150A8D1D9E}" type="pres">
      <dgm:prSet presAssocID="{1DDFDAD8-2481-4EFA-974B-79B80E1305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B2C74B-7629-40BF-ACAA-B32190BDC30D}" type="presOf" srcId="{9171A960-7728-4BB6-A25A-E656514FA5BE}" destId="{6739E69D-64BC-4066-9317-76C924441CF9}" srcOrd="0" destOrd="0" presId="urn:microsoft.com/office/officeart/2005/8/layout/vList2"/>
    <dgm:cxn modelId="{60524854-B564-45CD-BED9-930EE6AD21BB}" srcId="{9171A960-7728-4BB6-A25A-E656514FA5BE}" destId="{1DDFDAD8-2481-4EFA-974B-79B80E13050F}" srcOrd="0" destOrd="0" parTransId="{90798790-9407-4C9C-B63F-480E9E0D21AE}" sibTransId="{A30194AC-67D2-442E-9F2B-550A43EB52A0}"/>
    <dgm:cxn modelId="{20C7043C-86C4-4068-A2D9-7D6AF690A5AB}" type="presOf" srcId="{1DDFDAD8-2481-4EFA-974B-79B80E13050F}" destId="{858C84E5-8BF4-4918-B357-51150A8D1D9E}" srcOrd="0" destOrd="0" presId="urn:microsoft.com/office/officeart/2005/8/layout/vList2"/>
    <dgm:cxn modelId="{CA61AA45-4094-4EFE-BF80-8EAAA24D5B71}" type="presParOf" srcId="{6739E69D-64BC-4066-9317-76C924441CF9}" destId="{858C84E5-8BF4-4918-B357-51150A8D1D9E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246FDF-82CF-4F83-9443-FCAA5314CEC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327A720-0E24-4C92-82E7-9DBC57172A4E}">
      <dgm:prSet/>
      <dgm:spPr/>
      <dgm:t>
        <a:bodyPr/>
        <a:lstStyle/>
        <a:p>
          <a:pPr rtl="0"/>
          <a:r>
            <a:rPr lang="en-US" dirty="0" smtClean="0"/>
            <a:t>Clinician has a more intimate awareness of the canal anatomy immediately following instrumentation facilitating adequate </a:t>
          </a:r>
          <a:r>
            <a:rPr lang="en-US" dirty="0" err="1" smtClean="0"/>
            <a:t>obturation</a:t>
          </a:r>
          <a:r>
            <a:rPr lang="en-US" dirty="0" smtClean="0"/>
            <a:t> </a:t>
          </a:r>
          <a:endParaRPr lang="en-US" dirty="0"/>
        </a:p>
      </dgm:t>
    </dgm:pt>
    <dgm:pt modelId="{ABD0FFA4-DA8F-447D-B1B6-81209D740657}" type="parTrans" cxnId="{80E23B0B-DC7F-4E49-932A-01B6731956B5}">
      <dgm:prSet/>
      <dgm:spPr/>
      <dgm:t>
        <a:bodyPr/>
        <a:lstStyle/>
        <a:p>
          <a:endParaRPr lang="en-US"/>
        </a:p>
      </dgm:t>
    </dgm:pt>
    <dgm:pt modelId="{66E31150-2DA2-4E73-AB45-6ECE62B564D0}" type="sibTrans" cxnId="{80E23B0B-DC7F-4E49-932A-01B6731956B5}">
      <dgm:prSet/>
      <dgm:spPr/>
      <dgm:t>
        <a:bodyPr/>
        <a:lstStyle/>
        <a:p>
          <a:endParaRPr lang="en-US"/>
        </a:p>
      </dgm:t>
    </dgm:pt>
    <dgm:pt modelId="{1C89F8F7-209F-4F01-BDC6-CF262074461C}">
      <dgm:prSet/>
      <dgm:spPr/>
      <dgm:t>
        <a:bodyPr/>
        <a:lstStyle/>
        <a:p>
          <a:pPr rtl="0"/>
          <a:r>
            <a:rPr lang="en-US" dirty="0" smtClean="0"/>
            <a:t>No risk of losing important  land mark </a:t>
          </a:r>
          <a:endParaRPr lang="en-US" dirty="0"/>
        </a:p>
      </dgm:t>
    </dgm:pt>
    <dgm:pt modelId="{3F7C9836-07FF-4FF9-B48E-09CCDD136468}" type="parTrans" cxnId="{AC95637F-02FF-465B-A1DF-C6DFD298F5C4}">
      <dgm:prSet/>
      <dgm:spPr/>
      <dgm:t>
        <a:bodyPr/>
        <a:lstStyle/>
        <a:p>
          <a:endParaRPr lang="en-US"/>
        </a:p>
      </dgm:t>
    </dgm:pt>
    <dgm:pt modelId="{10F79F45-3AF8-452C-A702-5D3357963A09}" type="sibTrans" cxnId="{AC95637F-02FF-465B-A1DF-C6DFD298F5C4}">
      <dgm:prSet/>
      <dgm:spPr/>
      <dgm:t>
        <a:bodyPr/>
        <a:lstStyle/>
        <a:p>
          <a:endParaRPr lang="en-US"/>
        </a:p>
      </dgm:t>
    </dgm:pt>
    <dgm:pt modelId="{B042E151-782C-44C2-8E6A-6458ED16D4E6}">
      <dgm:prSet/>
      <dgm:spPr/>
      <dgm:t>
        <a:bodyPr/>
        <a:lstStyle/>
        <a:p>
          <a:pPr rtl="0"/>
          <a:r>
            <a:rPr lang="en-US" dirty="0" smtClean="0"/>
            <a:t>The canal is never cleaner than immediately after proper instrumentation </a:t>
          </a:r>
          <a:endParaRPr lang="en-US" dirty="0"/>
        </a:p>
      </dgm:t>
    </dgm:pt>
    <dgm:pt modelId="{40A6BCE3-B572-48D6-A7AB-DEC887581C71}" type="parTrans" cxnId="{E61B0FE4-43B5-4429-BD2B-DBEBAAE2A655}">
      <dgm:prSet/>
      <dgm:spPr/>
      <dgm:t>
        <a:bodyPr/>
        <a:lstStyle/>
        <a:p>
          <a:endParaRPr lang="en-US"/>
        </a:p>
      </dgm:t>
    </dgm:pt>
    <dgm:pt modelId="{58AE9BE4-6904-460B-9960-076E1ACF0EC1}" type="sibTrans" cxnId="{E61B0FE4-43B5-4429-BD2B-DBEBAAE2A655}">
      <dgm:prSet/>
      <dgm:spPr/>
      <dgm:t>
        <a:bodyPr/>
        <a:lstStyle/>
        <a:p>
          <a:endParaRPr lang="en-US"/>
        </a:p>
      </dgm:t>
    </dgm:pt>
    <dgm:pt modelId="{A1D8A148-E98A-4DCB-9FAA-F7C6B839D0CF}">
      <dgm:prSet/>
      <dgm:spPr/>
      <dgm:t>
        <a:bodyPr/>
        <a:lstStyle/>
        <a:p>
          <a:pPr rtl="0"/>
          <a:r>
            <a:rPr lang="en-US" dirty="0" smtClean="0"/>
            <a:t>No risk of flare-up induce by leakage of the temporary coronal seal between appointments </a:t>
          </a:r>
          <a:endParaRPr lang="en-US" dirty="0"/>
        </a:p>
      </dgm:t>
    </dgm:pt>
    <dgm:pt modelId="{A07AD24E-3197-4A27-AB5E-3279A4F0CEF4}" type="parTrans" cxnId="{978CF396-88E1-4D94-9CA0-DE8965F30784}">
      <dgm:prSet/>
      <dgm:spPr/>
      <dgm:t>
        <a:bodyPr/>
        <a:lstStyle/>
        <a:p>
          <a:endParaRPr lang="en-US"/>
        </a:p>
      </dgm:t>
    </dgm:pt>
    <dgm:pt modelId="{B6BF198E-E22E-421E-84C2-8C968E76EF66}" type="sibTrans" cxnId="{978CF396-88E1-4D94-9CA0-DE8965F30784}">
      <dgm:prSet/>
      <dgm:spPr/>
      <dgm:t>
        <a:bodyPr/>
        <a:lstStyle/>
        <a:p>
          <a:endParaRPr lang="en-US"/>
        </a:p>
      </dgm:t>
    </dgm:pt>
    <dgm:pt modelId="{5DB7D296-60FE-4621-916C-BF48137E102E}">
      <dgm:prSet/>
      <dgm:spPr/>
      <dgm:t>
        <a:bodyPr/>
        <a:lstStyle/>
        <a:p>
          <a:pPr rtl="0"/>
          <a:r>
            <a:rPr lang="en-US" dirty="0" smtClean="0"/>
            <a:t>Teeth are ready for final restoration , diminishing the risk of a facture between appointments ( there by preventing an extraction)</a:t>
          </a:r>
          <a:endParaRPr lang="en-US" dirty="0"/>
        </a:p>
      </dgm:t>
    </dgm:pt>
    <dgm:pt modelId="{723F11A9-47FC-4B4F-A5D3-0C56982FAF87}" type="parTrans" cxnId="{4B47F62A-C995-4316-94E7-B134405807C3}">
      <dgm:prSet/>
      <dgm:spPr/>
      <dgm:t>
        <a:bodyPr/>
        <a:lstStyle/>
        <a:p>
          <a:endParaRPr lang="en-US"/>
        </a:p>
      </dgm:t>
    </dgm:pt>
    <dgm:pt modelId="{EFDEC712-7B16-45C2-B7D5-047661619CAF}" type="sibTrans" cxnId="{4B47F62A-C995-4316-94E7-B134405807C3}">
      <dgm:prSet/>
      <dgm:spPr/>
      <dgm:t>
        <a:bodyPr/>
        <a:lstStyle/>
        <a:p>
          <a:endParaRPr lang="en-US"/>
        </a:p>
      </dgm:t>
    </dgm:pt>
    <dgm:pt modelId="{627958E0-7D5D-40E5-840E-6CD0F21926B5}">
      <dgm:prSet/>
      <dgm:spPr/>
      <dgm:t>
        <a:bodyPr/>
        <a:lstStyle/>
        <a:p>
          <a:pPr rtl="0"/>
          <a:r>
            <a:rPr lang="en-US" dirty="0" smtClean="0"/>
            <a:t>Pt “s pre appointment anxiety &amp; post – operative discomfort are limited to one episode</a:t>
          </a:r>
          <a:endParaRPr lang="en-US" dirty="0"/>
        </a:p>
      </dgm:t>
    </dgm:pt>
    <dgm:pt modelId="{FB6114F2-B665-4EA8-8CF6-0555CE0A0459}" type="parTrans" cxnId="{47724CF0-E091-44B7-8121-D940567A45CA}">
      <dgm:prSet/>
      <dgm:spPr/>
      <dgm:t>
        <a:bodyPr/>
        <a:lstStyle/>
        <a:p>
          <a:endParaRPr lang="en-US"/>
        </a:p>
      </dgm:t>
    </dgm:pt>
    <dgm:pt modelId="{36E2E76E-B52F-4B03-A25C-0A9967F783B4}" type="sibTrans" cxnId="{47724CF0-E091-44B7-8121-D940567A45CA}">
      <dgm:prSet/>
      <dgm:spPr/>
      <dgm:t>
        <a:bodyPr/>
        <a:lstStyle/>
        <a:p>
          <a:endParaRPr lang="en-US"/>
        </a:p>
      </dgm:t>
    </dgm:pt>
    <dgm:pt modelId="{BE19F851-70AF-4919-A64A-FC697BF5ACBD}">
      <dgm:prSet/>
      <dgm:spPr/>
      <dgm:t>
        <a:bodyPr/>
        <a:lstStyle/>
        <a:p>
          <a:pPr rtl="0"/>
          <a:r>
            <a:rPr lang="en-US" dirty="0" smtClean="0"/>
            <a:t>Time is saved for the pt &amp; for the clinician the treatment is completed in one visit </a:t>
          </a:r>
          <a:endParaRPr lang="en-US" dirty="0"/>
        </a:p>
      </dgm:t>
    </dgm:pt>
    <dgm:pt modelId="{357E0BCE-9554-4F1B-9B6C-C4AB501431B1}" type="parTrans" cxnId="{2E2EC0E9-3814-40CB-B299-B0EE2664178D}">
      <dgm:prSet/>
      <dgm:spPr/>
      <dgm:t>
        <a:bodyPr/>
        <a:lstStyle/>
        <a:p>
          <a:endParaRPr lang="en-US"/>
        </a:p>
      </dgm:t>
    </dgm:pt>
    <dgm:pt modelId="{D0682C6D-45B9-4B49-8790-2BD8ACC6CC69}" type="sibTrans" cxnId="{2E2EC0E9-3814-40CB-B299-B0EE2664178D}">
      <dgm:prSet/>
      <dgm:spPr/>
      <dgm:t>
        <a:bodyPr/>
        <a:lstStyle/>
        <a:p>
          <a:endParaRPr lang="en-US"/>
        </a:p>
      </dgm:t>
    </dgm:pt>
    <dgm:pt modelId="{03143A87-CE48-41F9-B3E9-8C3DA39DB511}" type="pres">
      <dgm:prSet presAssocID="{57246FDF-82CF-4F83-9443-FCAA5314CE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C4B3C0-B7A8-40B7-92FD-CC1B18DC418F}" type="pres">
      <dgm:prSet presAssocID="{D327A720-0E24-4C92-82E7-9DBC57172A4E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FDEC1-9BFE-4B38-9D82-710822474D32}" type="pres">
      <dgm:prSet presAssocID="{66E31150-2DA2-4E73-AB45-6ECE62B564D0}" presName="spacer" presStyleCnt="0"/>
      <dgm:spPr/>
    </dgm:pt>
    <dgm:pt modelId="{25F31B65-1549-48A2-B739-9907E3FE1D5F}" type="pres">
      <dgm:prSet presAssocID="{1C89F8F7-209F-4F01-BDC6-CF262074461C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52F917-E0F4-4BA4-9660-820FF5A25B12}" type="pres">
      <dgm:prSet presAssocID="{10F79F45-3AF8-452C-A702-5D3357963A09}" presName="spacer" presStyleCnt="0"/>
      <dgm:spPr/>
    </dgm:pt>
    <dgm:pt modelId="{CDC9F2FB-5935-4831-934B-D8CBED261089}" type="pres">
      <dgm:prSet presAssocID="{B042E151-782C-44C2-8E6A-6458ED16D4E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F11E1-12CB-4A44-871F-A1B75A883A83}" type="pres">
      <dgm:prSet presAssocID="{58AE9BE4-6904-460B-9960-076E1ACF0EC1}" presName="spacer" presStyleCnt="0"/>
      <dgm:spPr/>
    </dgm:pt>
    <dgm:pt modelId="{DB2B3CB0-8E21-487F-B3ED-AD38AE203AD5}" type="pres">
      <dgm:prSet presAssocID="{A1D8A148-E98A-4DCB-9FAA-F7C6B839D0CF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40CE2-BF5A-494F-8577-FAD39EDCD95F}" type="pres">
      <dgm:prSet presAssocID="{B6BF198E-E22E-421E-84C2-8C968E76EF66}" presName="spacer" presStyleCnt="0"/>
      <dgm:spPr/>
    </dgm:pt>
    <dgm:pt modelId="{94C180E6-C623-4A00-8CFD-DBBF290A0E1F}" type="pres">
      <dgm:prSet presAssocID="{5DB7D296-60FE-4621-916C-BF48137E102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1D396-9FB9-4292-9636-6FC882694EDE}" type="pres">
      <dgm:prSet presAssocID="{EFDEC712-7B16-45C2-B7D5-047661619CAF}" presName="spacer" presStyleCnt="0"/>
      <dgm:spPr/>
    </dgm:pt>
    <dgm:pt modelId="{EE981A0A-3A27-4FC5-8862-B2394FBA3A1B}" type="pres">
      <dgm:prSet presAssocID="{627958E0-7D5D-40E5-840E-6CD0F21926B5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5725F5-236E-4AC0-A532-2A3C05EEF69A}" type="pres">
      <dgm:prSet presAssocID="{36E2E76E-B52F-4B03-A25C-0A9967F783B4}" presName="spacer" presStyleCnt="0"/>
      <dgm:spPr/>
    </dgm:pt>
    <dgm:pt modelId="{F6FB95A9-1813-4439-A5A6-9EF40D52DAA3}" type="pres">
      <dgm:prSet presAssocID="{BE19F851-70AF-4919-A64A-FC697BF5ACBD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EBA60A-74EB-4A94-8137-6BDA8C83A8E4}" type="presOf" srcId="{627958E0-7D5D-40E5-840E-6CD0F21926B5}" destId="{EE981A0A-3A27-4FC5-8862-B2394FBA3A1B}" srcOrd="0" destOrd="0" presId="urn:microsoft.com/office/officeart/2005/8/layout/vList2"/>
    <dgm:cxn modelId="{47724CF0-E091-44B7-8121-D940567A45CA}" srcId="{57246FDF-82CF-4F83-9443-FCAA5314CEC9}" destId="{627958E0-7D5D-40E5-840E-6CD0F21926B5}" srcOrd="5" destOrd="0" parTransId="{FB6114F2-B665-4EA8-8CF6-0555CE0A0459}" sibTransId="{36E2E76E-B52F-4B03-A25C-0A9967F783B4}"/>
    <dgm:cxn modelId="{978CF396-88E1-4D94-9CA0-DE8965F30784}" srcId="{57246FDF-82CF-4F83-9443-FCAA5314CEC9}" destId="{A1D8A148-E98A-4DCB-9FAA-F7C6B839D0CF}" srcOrd="3" destOrd="0" parTransId="{A07AD24E-3197-4A27-AB5E-3279A4F0CEF4}" sibTransId="{B6BF198E-E22E-421E-84C2-8C968E76EF66}"/>
    <dgm:cxn modelId="{39AEA01C-781E-406C-8AF3-8BA045DFA60E}" type="presOf" srcId="{D327A720-0E24-4C92-82E7-9DBC57172A4E}" destId="{D3C4B3C0-B7A8-40B7-92FD-CC1B18DC418F}" srcOrd="0" destOrd="0" presId="urn:microsoft.com/office/officeart/2005/8/layout/vList2"/>
    <dgm:cxn modelId="{C635FA4D-75C6-472C-9E94-76F0666DA01C}" type="presOf" srcId="{B042E151-782C-44C2-8E6A-6458ED16D4E6}" destId="{CDC9F2FB-5935-4831-934B-D8CBED261089}" srcOrd="0" destOrd="0" presId="urn:microsoft.com/office/officeart/2005/8/layout/vList2"/>
    <dgm:cxn modelId="{565505B3-BCDB-4A1F-8FC3-108B42D3E02A}" type="presOf" srcId="{A1D8A148-E98A-4DCB-9FAA-F7C6B839D0CF}" destId="{DB2B3CB0-8E21-487F-B3ED-AD38AE203AD5}" srcOrd="0" destOrd="0" presId="urn:microsoft.com/office/officeart/2005/8/layout/vList2"/>
    <dgm:cxn modelId="{4B47F62A-C995-4316-94E7-B134405807C3}" srcId="{57246FDF-82CF-4F83-9443-FCAA5314CEC9}" destId="{5DB7D296-60FE-4621-916C-BF48137E102E}" srcOrd="4" destOrd="0" parTransId="{723F11A9-47FC-4B4F-A5D3-0C56982FAF87}" sibTransId="{EFDEC712-7B16-45C2-B7D5-047661619CAF}"/>
    <dgm:cxn modelId="{2E2EC0E9-3814-40CB-B299-B0EE2664178D}" srcId="{57246FDF-82CF-4F83-9443-FCAA5314CEC9}" destId="{BE19F851-70AF-4919-A64A-FC697BF5ACBD}" srcOrd="6" destOrd="0" parTransId="{357E0BCE-9554-4F1B-9B6C-C4AB501431B1}" sibTransId="{D0682C6D-45B9-4B49-8790-2BD8ACC6CC69}"/>
    <dgm:cxn modelId="{AC95637F-02FF-465B-A1DF-C6DFD298F5C4}" srcId="{57246FDF-82CF-4F83-9443-FCAA5314CEC9}" destId="{1C89F8F7-209F-4F01-BDC6-CF262074461C}" srcOrd="1" destOrd="0" parTransId="{3F7C9836-07FF-4FF9-B48E-09CCDD136468}" sibTransId="{10F79F45-3AF8-452C-A702-5D3357963A09}"/>
    <dgm:cxn modelId="{E61B0FE4-43B5-4429-BD2B-DBEBAAE2A655}" srcId="{57246FDF-82CF-4F83-9443-FCAA5314CEC9}" destId="{B042E151-782C-44C2-8E6A-6458ED16D4E6}" srcOrd="2" destOrd="0" parTransId="{40A6BCE3-B572-48D6-A7AB-DEC887581C71}" sibTransId="{58AE9BE4-6904-460B-9960-076E1ACF0EC1}"/>
    <dgm:cxn modelId="{80E23B0B-DC7F-4E49-932A-01B6731956B5}" srcId="{57246FDF-82CF-4F83-9443-FCAA5314CEC9}" destId="{D327A720-0E24-4C92-82E7-9DBC57172A4E}" srcOrd="0" destOrd="0" parTransId="{ABD0FFA4-DA8F-447D-B1B6-81209D740657}" sibTransId="{66E31150-2DA2-4E73-AB45-6ECE62B564D0}"/>
    <dgm:cxn modelId="{9D773AFE-AF88-4FF9-8C51-3D442E7DC3F5}" type="presOf" srcId="{BE19F851-70AF-4919-A64A-FC697BF5ACBD}" destId="{F6FB95A9-1813-4439-A5A6-9EF40D52DAA3}" srcOrd="0" destOrd="0" presId="urn:microsoft.com/office/officeart/2005/8/layout/vList2"/>
    <dgm:cxn modelId="{F75AA6E1-586F-4F08-BF81-49983F6202E5}" type="presOf" srcId="{57246FDF-82CF-4F83-9443-FCAA5314CEC9}" destId="{03143A87-CE48-41F9-B3E9-8C3DA39DB511}" srcOrd="0" destOrd="0" presId="urn:microsoft.com/office/officeart/2005/8/layout/vList2"/>
    <dgm:cxn modelId="{66C2AA3C-F6AB-4074-9F44-3048FD44BD9A}" type="presOf" srcId="{5DB7D296-60FE-4621-916C-BF48137E102E}" destId="{94C180E6-C623-4A00-8CFD-DBBF290A0E1F}" srcOrd="0" destOrd="0" presId="urn:microsoft.com/office/officeart/2005/8/layout/vList2"/>
    <dgm:cxn modelId="{F09D1935-24A4-43B9-BF11-79693BB0D4B7}" type="presOf" srcId="{1C89F8F7-209F-4F01-BDC6-CF262074461C}" destId="{25F31B65-1549-48A2-B739-9907E3FE1D5F}" srcOrd="0" destOrd="0" presId="urn:microsoft.com/office/officeart/2005/8/layout/vList2"/>
    <dgm:cxn modelId="{F55228FC-4BFC-4AD6-B4D6-9F9C077975B9}" type="presParOf" srcId="{03143A87-CE48-41F9-B3E9-8C3DA39DB511}" destId="{D3C4B3C0-B7A8-40B7-92FD-CC1B18DC418F}" srcOrd="0" destOrd="0" presId="urn:microsoft.com/office/officeart/2005/8/layout/vList2"/>
    <dgm:cxn modelId="{C0D22B4A-558B-4837-A45A-FD235A853007}" type="presParOf" srcId="{03143A87-CE48-41F9-B3E9-8C3DA39DB511}" destId="{1F2FDEC1-9BFE-4B38-9D82-710822474D32}" srcOrd="1" destOrd="0" presId="urn:microsoft.com/office/officeart/2005/8/layout/vList2"/>
    <dgm:cxn modelId="{237CD4A3-30D7-4E9E-BA44-23BBB1DE8BCF}" type="presParOf" srcId="{03143A87-CE48-41F9-B3E9-8C3DA39DB511}" destId="{25F31B65-1549-48A2-B739-9907E3FE1D5F}" srcOrd="2" destOrd="0" presId="urn:microsoft.com/office/officeart/2005/8/layout/vList2"/>
    <dgm:cxn modelId="{DFADC338-EC8B-43F7-91B9-389D42C7D07A}" type="presParOf" srcId="{03143A87-CE48-41F9-B3E9-8C3DA39DB511}" destId="{9F52F917-E0F4-4BA4-9660-820FF5A25B12}" srcOrd="3" destOrd="0" presId="urn:microsoft.com/office/officeart/2005/8/layout/vList2"/>
    <dgm:cxn modelId="{B6BA24A7-2610-4CF6-AFE8-7D99F65BD003}" type="presParOf" srcId="{03143A87-CE48-41F9-B3E9-8C3DA39DB511}" destId="{CDC9F2FB-5935-4831-934B-D8CBED261089}" srcOrd="4" destOrd="0" presId="urn:microsoft.com/office/officeart/2005/8/layout/vList2"/>
    <dgm:cxn modelId="{4021B924-A31F-437B-BEA1-BC910E4C60B7}" type="presParOf" srcId="{03143A87-CE48-41F9-B3E9-8C3DA39DB511}" destId="{749F11E1-12CB-4A44-871F-A1B75A883A83}" srcOrd="5" destOrd="0" presId="urn:microsoft.com/office/officeart/2005/8/layout/vList2"/>
    <dgm:cxn modelId="{6DF1C3EB-3CE0-46EA-8466-57A46675D77F}" type="presParOf" srcId="{03143A87-CE48-41F9-B3E9-8C3DA39DB511}" destId="{DB2B3CB0-8E21-487F-B3ED-AD38AE203AD5}" srcOrd="6" destOrd="0" presId="urn:microsoft.com/office/officeart/2005/8/layout/vList2"/>
    <dgm:cxn modelId="{278CE001-424A-46BB-A386-1A421989A800}" type="presParOf" srcId="{03143A87-CE48-41F9-B3E9-8C3DA39DB511}" destId="{C4340CE2-BF5A-494F-8577-FAD39EDCD95F}" srcOrd="7" destOrd="0" presId="urn:microsoft.com/office/officeart/2005/8/layout/vList2"/>
    <dgm:cxn modelId="{BB360442-881B-42A8-8160-DB0078BD10B5}" type="presParOf" srcId="{03143A87-CE48-41F9-B3E9-8C3DA39DB511}" destId="{94C180E6-C623-4A00-8CFD-DBBF290A0E1F}" srcOrd="8" destOrd="0" presId="urn:microsoft.com/office/officeart/2005/8/layout/vList2"/>
    <dgm:cxn modelId="{17B6BF7E-C6E2-48A5-A3B7-DA88C2055443}" type="presParOf" srcId="{03143A87-CE48-41F9-B3E9-8C3DA39DB511}" destId="{0561D396-9FB9-4292-9636-6FC882694EDE}" srcOrd="9" destOrd="0" presId="urn:microsoft.com/office/officeart/2005/8/layout/vList2"/>
    <dgm:cxn modelId="{CEF357D9-4459-4712-B6EB-CB13C268945B}" type="presParOf" srcId="{03143A87-CE48-41F9-B3E9-8C3DA39DB511}" destId="{EE981A0A-3A27-4FC5-8862-B2394FBA3A1B}" srcOrd="10" destOrd="0" presId="urn:microsoft.com/office/officeart/2005/8/layout/vList2"/>
    <dgm:cxn modelId="{0D03A634-DAAC-4C57-98F4-B09B86905E6E}" type="presParOf" srcId="{03143A87-CE48-41F9-B3E9-8C3DA39DB511}" destId="{3A5725F5-236E-4AC0-A532-2A3C05EEF69A}" srcOrd="11" destOrd="0" presId="urn:microsoft.com/office/officeart/2005/8/layout/vList2"/>
    <dgm:cxn modelId="{BC448E74-9FBE-4BA4-8CD8-DAC870EC4EF0}" type="presParOf" srcId="{03143A87-CE48-41F9-B3E9-8C3DA39DB511}" destId="{F6FB95A9-1813-4439-A5A6-9EF40D52DAA3}" srcOrd="1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AA5AD0-7846-44A6-B765-0FD7384F3A4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F932692-0558-4893-B4CA-82291858DE46}">
      <dgm:prSet/>
      <dgm:spPr/>
      <dgm:t>
        <a:bodyPr/>
        <a:lstStyle/>
        <a:p>
          <a:pPr rtl="0"/>
          <a:r>
            <a:rPr lang="en-US" dirty="0" smtClean="0"/>
            <a:t>Careful case selection – Vital cases with / without symptoms, vital asymptomatic cases that cannot be well sealed between visits, asymptomatic non vital pulps ( with sinus tracts ) </a:t>
          </a:r>
          <a:endParaRPr lang="en-US" dirty="0"/>
        </a:p>
      </dgm:t>
    </dgm:pt>
    <dgm:pt modelId="{1129B67A-CA04-4A3E-93DC-33F44872CEB6}" type="parTrans" cxnId="{D832D344-069D-4BCB-A4E5-1D118A5A8AF2}">
      <dgm:prSet/>
      <dgm:spPr/>
      <dgm:t>
        <a:bodyPr/>
        <a:lstStyle/>
        <a:p>
          <a:endParaRPr lang="en-US"/>
        </a:p>
      </dgm:t>
    </dgm:pt>
    <dgm:pt modelId="{92001136-9F4F-4935-A51A-224428F087F6}" type="sibTrans" cxnId="{D832D344-069D-4BCB-A4E5-1D118A5A8AF2}">
      <dgm:prSet/>
      <dgm:spPr/>
      <dgm:t>
        <a:bodyPr/>
        <a:lstStyle/>
        <a:p>
          <a:endParaRPr lang="en-US"/>
        </a:p>
      </dgm:t>
    </dgm:pt>
    <dgm:pt modelId="{4AFA4223-BBC4-4F4C-904E-D37E4FD47FD4}">
      <dgm:prSet/>
      <dgm:spPr/>
      <dgm:t>
        <a:bodyPr/>
        <a:lstStyle/>
        <a:p>
          <a:pPr rtl="0"/>
          <a:r>
            <a:rPr lang="en-US" dirty="0" smtClean="0"/>
            <a:t>Dentists skill </a:t>
          </a:r>
          <a:endParaRPr lang="en-US" dirty="0"/>
        </a:p>
      </dgm:t>
    </dgm:pt>
    <dgm:pt modelId="{1A0AB778-773B-4ADF-8DE5-AD266CE0C7AC}" type="parTrans" cxnId="{8962D9EB-7C7C-4984-98C3-A6102B9C8EBA}">
      <dgm:prSet/>
      <dgm:spPr/>
      <dgm:t>
        <a:bodyPr/>
        <a:lstStyle/>
        <a:p>
          <a:endParaRPr lang="en-US"/>
        </a:p>
      </dgm:t>
    </dgm:pt>
    <dgm:pt modelId="{9C68FC3B-954B-4943-A6A1-AA437B5651B1}" type="sibTrans" cxnId="{8962D9EB-7C7C-4984-98C3-A6102B9C8EBA}">
      <dgm:prSet/>
      <dgm:spPr/>
      <dgm:t>
        <a:bodyPr/>
        <a:lstStyle/>
        <a:p>
          <a:endParaRPr lang="en-US"/>
        </a:p>
      </dgm:t>
    </dgm:pt>
    <dgm:pt modelId="{6A10CA8E-7A3F-488D-990B-0114626F82D0}">
      <dgm:prSet/>
      <dgm:spPr/>
      <dgm:t>
        <a:bodyPr/>
        <a:lstStyle/>
        <a:p>
          <a:pPr rtl="0"/>
          <a:r>
            <a:rPr lang="en-US" dirty="0" smtClean="0"/>
            <a:t>Time available </a:t>
          </a:r>
          <a:endParaRPr lang="en-US" dirty="0"/>
        </a:p>
      </dgm:t>
    </dgm:pt>
    <dgm:pt modelId="{2289C346-A3B4-4B19-8364-EC08525F605A}" type="parTrans" cxnId="{AE88BF2C-3943-461E-8A92-A9CEE48ECE63}">
      <dgm:prSet/>
      <dgm:spPr/>
      <dgm:t>
        <a:bodyPr/>
        <a:lstStyle/>
        <a:p>
          <a:endParaRPr lang="en-US"/>
        </a:p>
      </dgm:t>
    </dgm:pt>
    <dgm:pt modelId="{62FA5AED-D886-40E7-AE67-714A1E26288A}" type="sibTrans" cxnId="{AE88BF2C-3943-461E-8A92-A9CEE48ECE63}">
      <dgm:prSet/>
      <dgm:spPr/>
      <dgm:t>
        <a:bodyPr/>
        <a:lstStyle/>
        <a:p>
          <a:endParaRPr lang="en-US"/>
        </a:p>
      </dgm:t>
    </dgm:pt>
    <dgm:pt modelId="{708A3C7A-1563-4B2C-8E9C-D24FE9B9177C}">
      <dgm:prSet/>
      <dgm:spPr/>
      <dgm:t>
        <a:bodyPr/>
        <a:lstStyle/>
        <a:p>
          <a:pPr rtl="0"/>
          <a:r>
            <a:rPr lang="en-US" dirty="0" smtClean="0"/>
            <a:t>Immediate </a:t>
          </a:r>
          <a:r>
            <a:rPr lang="en-US" dirty="0" err="1" smtClean="0"/>
            <a:t>peri</a:t>
          </a:r>
          <a:r>
            <a:rPr lang="en-US" dirty="0" smtClean="0"/>
            <a:t> </a:t>
          </a:r>
          <a:r>
            <a:rPr lang="en-US" dirty="0" err="1" smtClean="0"/>
            <a:t>radicular</a:t>
          </a:r>
          <a:r>
            <a:rPr lang="en-US" dirty="0" smtClean="0"/>
            <a:t> surgery </a:t>
          </a:r>
          <a:endParaRPr lang="en-US" dirty="0"/>
        </a:p>
      </dgm:t>
    </dgm:pt>
    <dgm:pt modelId="{88AE24E6-29A3-4A42-BC15-58F833DE55DC}" type="parTrans" cxnId="{32A8A88D-441C-43ED-A9DC-89180DAA5AE8}">
      <dgm:prSet/>
      <dgm:spPr/>
      <dgm:t>
        <a:bodyPr/>
        <a:lstStyle/>
        <a:p>
          <a:endParaRPr lang="en-US"/>
        </a:p>
      </dgm:t>
    </dgm:pt>
    <dgm:pt modelId="{E81AE559-A440-444F-881A-FA627C7927E0}" type="sibTrans" cxnId="{32A8A88D-441C-43ED-A9DC-89180DAA5AE8}">
      <dgm:prSet/>
      <dgm:spPr/>
      <dgm:t>
        <a:bodyPr/>
        <a:lstStyle/>
        <a:p>
          <a:endParaRPr lang="en-US"/>
        </a:p>
      </dgm:t>
    </dgm:pt>
    <dgm:pt modelId="{AB7F71C1-51DB-483D-A3EE-B6FA0D196251}">
      <dgm:prSet/>
      <dgm:spPr/>
      <dgm:t>
        <a:bodyPr/>
        <a:lstStyle/>
        <a:p>
          <a:pPr rtl="0"/>
          <a:r>
            <a:rPr lang="en-US" dirty="0" smtClean="0"/>
            <a:t>No. of roots – preferably single rooted teeth </a:t>
          </a:r>
          <a:endParaRPr lang="en-US" dirty="0"/>
        </a:p>
      </dgm:t>
    </dgm:pt>
    <dgm:pt modelId="{E9A0CBFF-B4D9-4CAE-B733-9D59C145C3D8}" type="parTrans" cxnId="{1BB155B0-E626-4D0E-9F2E-68D9E5327157}">
      <dgm:prSet/>
      <dgm:spPr/>
      <dgm:t>
        <a:bodyPr/>
        <a:lstStyle/>
        <a:p>
          <a:endParaRPr lang="en-US"/>
        </a:p>
      </dgm:t>
    </dgm:pt>
    <dgm:pt modelId="{7244AB49-6A1D-410B-AB74-72723143EEB7}" type="sibTrans" cxnId="{1BB155B0-E626-4D0E-9F2E-68D9E5327157}">
      <dgm:prSet/>
      <dgm:spPr/>
      <dgm:t>
        <a:bodyPr/>
        <a:lstStyle/>
        <a:p>
          <a:endParaRPr lang="en-US"/>
        </a:p>
      </dgm:t>
    </dgm:pt>
    <dgm:pt modelId="{7FFF7D9D-99D8-4535-8AFE-977BEA5752ED}">
      <dgm:prSet/>
      <dgm:spPr/>
      <dgm:t>
        <a:bodyPr/>
        <a:lstStyle/>
        <a:p>
          <a:pPr rtl="0"/>
          <a:r>
            <a:rPr lang="en-US" dirty="0" smtClean="0"/>
            <a:t>Isolation &amp; sealing problems </a:t>
          </a:r>
          <a:endParaRPr lang="en-US" dirty="0"/>
        </a:p>
      </dgm:t>
    </dgm:pt>
    <dgm:pt modelId="{9C75FCB5-B80C-4243-B059-799BD000D342}" type="parTrans" cxnId="{D4483C65-C657-4B39-A6DE-E70D8C4C882C}">
      <dgm:prSet/>
      <dgm:spPr/>
      <dgm:t>
        <a:bodyPr/>
        <a:lstStyle/>
        <a:p>
          <a:endParaRPr lang="en-US"/>
        </a:p>
      </dgm:t>
    </dgm:pt>
    <dgm:pt modelId="{B09CCA42-6D82-4AE4-BDA2-C61C32A5FAD2}" type="sibTrans" cxnId="{D4483C65-C657-4B39-A6DE-E70D8C4C882C}">
      <dgm:prSet/>
      <dgm:spPr/>
      <dgm:t>
        <a:bodyPr/>
        <a:lstStyle/>
        <a:p>
          <a:endParaRPr lang="en-US"/>
        </a:p>
      </dgm:t>
    </dgm:pt>
    <dgm:pt modelId="{1A65E524-6061-44FC-BEF9-DA1544F4DD11}">
      <dgm:prSet/>
      <dgm:spPr/>
      <dgm:t>
        <a:bodyPr/>
        <a:lstStyle/>
        <a:p>
          <a:pPr rtl="0"/>
          <a:r>
            <a:rPr lang="en-US" dirty="0" smtClean="0"/>
            <a:t>Anterior aesthetic problems</a:t>
          </a:r>
          <a:endParaRPr lang="en-US" dirty="0"/>
        </a:p>
      </dgm:t>
    </dgm:pt>
    <dgm:pt modelId="{522AAA27-0602-45BE-B609-4FDF600E1EA4}" type="parTrans" cxnId="{193A4E45-5B6F-4AF4-A337-760736E1977C}">
      <dgm:prSet/>
      <dgm:spPr/>
      <dgm:t>
        <a:bodyPr/>
        <a:lstStyle/>
        <a:p>
          <a:endParaRPr lang="en-US"/>
        </a:p>
      </dgm:t>
    </dgm:pt>
    <dgm:pt modelId="{BBDE87AE-D8C9-4EE9-B201-69156E2EF816}" type="sibTrans" cxnId="{193A4E45-5B6F-4AF4-A337-760736E1977C}">
      <dgm:prSet/>
      <dgm:spPr/>
      <dgm:t>
        <a:bodyPr/>
        <a:lstStyle/>
        <a:p>
          <a:endParaRPr lang="en-US"/>
        </a:p>
      </dgm:t>
    </dgm:pt>
    <dgm:pt modelId="{3F5047FA-C92A-4D07-935F-F22FA33A24AB}">
      <dgm:prSet/>
      <dgm:spPr/>
      <dgm:t>
        <a:bodyPr/>
        <a:lstStyle/>
        <a:p>
          <a:pPr rtl="0"/>
          <a:r>
            <a:rPr lang="en-US" dirty="0" smtClean="0"/>
            <a:t>Restorative considerations </a:t>
          </a:r>
          <a:endParaRPr lang="en-US" dirty="0"/>
        </a:p>
      </dgm:t>
    </dgm:pt>
    <dgm:pt modelId="{BEB4A5F1-2D3D-4277-8B04-35B3C66585F8}" type="parTrans" cxnId="{DB81821E-9CF5-4A4C-8C09-F78B9BB6FBFC}">
      <dgm:prSet/>
      <dgm:spPr/>
      <dgm:t>
        <a:bodyPr/>
        <a:lstStyle/>
        <a:p>
          <a:endParaRPr lang="en-US"/>
        </a:p>
      </dgm:t>
    </dgm:pt>
    <dgm:pt modelId="{9B5BBC34-86D0-4CA4-B04E-2BDB3B1FEEDD}" type="sibTrans" cxnId="{DB81821E-9CF5-4A4C-8C09-F78B9BB6FBFC}">
      <dgm:prSet/>
      <dgm:spPr/>
      <dgm:t>
        <a:bodyPr/>
        <a:lstStyle/>
        <a:p>
          <a:endParaRPr lang="en-US"/>
        </a:p>
      </dgm:t>
    </dgm:pt>
    <dgm:pt modelId="{6C525D40-8BD8-49A9-98FE-1A67E92C08FD}" type="pres">
      <dgm:prSet presAssocID="{E7AA5AD0-7846-44A6-B765-0FD7384F3A4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149A24-2968-4280-8015-56129D686BB2}" type="pres">
      <dgm:prSet presAssocID="{DF932692-0558-4893-B4CA-82291858DE46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A08137-26E4-444C-A1BD-63A0EA4DA93E}" type="pres">
      <dgm:prSet presAssocID="{92001136-9F4F-4935-A51A-224428F087F6}" presName="spacer" presStyleCnt="0"/>
      <dgm:spPr/>
    </dgm:pt>
    <dgm:pt modelId="{3C5B28C3-0648-4615-AB45-2057D6FCB8FF}" type="pres">
      <dgm:prSet presAssocID="{4AFA4223-BBC4-4F4C-904E-D37E4FD47FD4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6A2C39-1646-4464-8CD8-113CBF035826}" type="pres">
      <dgm:prSet presAssocID="{9C68FC3B-954B-4943-A6A1-AA437B5651B1}" presName="spacer" presStyleCnt="0"/>
      <dgm:spPr/>
    </dgm:pt>
    <dgm:pt modelId="{C173D059-2920-4DA9-97C2-1ECC54CFB997}" type="pres">
      <dgm:prSet presAssocID="{6A10CA8E-7A3F-488D-990B-0114626F82D0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CD77F-BBFB-4302-AA7A-8837B7DA004D}" type="pres">
      <dgm:prSet presAssocID="{62FA5AED-D886-40E7-AE67-714A1E26288A}" presName="spacer" presStyleCnt="0"/>
      <dgm:spPr/>
    </dgm:pt>
    <dgm:pt modelId="{7DB7F4F2-655A-4B49-8AED-FD659C027D05}" type="pres">
      <dgm:prSet presAssocID="{708A3C7A-1563-4B2C-8E9C-D24FE9B9177C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8837F-03AC-4EA5-AB40-4D4C555930D7}" type="pres">
      <dgm:prSet presAssocID="{E81AE559-A440-444F-881A-FA627C7927E0}" presName="spacer" presStyleCnt="0"/>
      <dgm:spPr/>
    </dgm:pt>
    <dgm:pt modelId="{047B0BF8-8B21-4ECC-8DB9-C12682872B80}" type="pres">
      <dgm:prSet presAssocID="{AB7F71C1-51DB-483D-A3EE-B6FA0D196251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D0867B-F91B-40F6-B3CB-69D6F53BCAD2}" type="pres">
      <dgm:prSet presAssocID="{7244AB49-6A1D-410B-AB74-72723143EEB7}" presName="spacer" presStyleCnt="0"/>
      <dgm:spPr/>
    </dgm:pt>
    <dgm:pt modelId="{C6DFADD7-75E9-4EF1-9819-B10EE0A6FEFD}" type="pres">
      <dgm:prSet presAssocID="{7FFF7D9D-99D8-4535-8AFE-977BEA5752ED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E9D86-9E35-4D1F-ADF7-47AFE3ECF1E5}" type="pres">
      <dgm:prSet presAssocID="{B09CCA42-6D82-4AE4-BDA2-C61C32A5FAD2}" presName="spacer" presStyleCnt="0"/>
      <dgm:spPr/>
    </dgm:pt>
    <dgm:pt modelId="{603E09E1-6DF8-4F0E-843D-BBD9CA273BE2}" type="pres">
      <dgm:prSet presAssocID="{1A65E524-6061-44FC-BEF9-DA1544F4DD11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29F620-12D7-4DAC-AF02-E6144EE5FBCC}" type="pres">
      <dgm:prSet presAssocID="{BBDE87AE-D8C9-4EE9-B201-69156E2EF816}" presName="spacer" presStyleCnt="0"/>
      <dgm:spPr/>
    </dgm:pt>
    <dgm:pt modelId="{DE2A9312-4632-4E8A-976D-F2B1D2D35356}" type="pres">
      <dgm:prSet presAssocID="{3F5047FA-C92A-4D07-935F-F22FA33A24AB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62D9EB-7C7C-4984-98C3-A6102B9C8EBA}" srcId="{E7AA5AD0-7846-44A6-B765-0FD7384F3A47}" destId="{4AFA4223-BBC4-4F4C-904E-D37E4FD47FD4}" srcOrd="1" destOrd="0" parTransId="{1A0AB778-773B-4ADF-8DE5-AD266CE0C7AC}" sibTransId="{9C68FC3B-954B-4943-A6A1-AA437B5651B1}"/>
    <dgm:cxn modelId="{401C063E-BCC6-4291-9E93-20700CD29056}" type="presOf" srcId="{4AFA4223-BBC4-4F4C-904E-D37E4FD47FD4}" destId="{3C5B28C3-0648-4615-AB45-2057D6FCB8FF}" srcOrd="0" destOrd="0" presId="urn:microsoft.com/office/officeart/2005/8/layout/vList2"/>
    <dgm:cxn modelId="{AE88BF2C-3943-461E-8A92-A9CEE48ECE63}" srcId="{E7AA5AD0-7846-44A6-B765-0FD7384F3A47}" destId="{6A10CA8E-7A3F-488D-990B-0114626F82D0}" srcOrd="2" destOrd="0" parTransId="{2289C346-A3B4-4B19-8364-EC08525F605A}" sibTransId="{62FA5AED-D886-40E7-AE67-714A1E26288A}"/>
    <dgm:cxn modelId="{1BB155B0-E626-4D0E-9F2E-68D9E5327157}" srcId="{E7AA5AD0-7846-44A6-B765-0FD7384F3A47}" destId="{AB7F71C1-51DB-483D-A3EE-B6FA0D196251}" srcOrd="4" destOrd="0" parTransId="{E9A0CBFF-B4D9-4CAE-B733-9D59C145C3D8}" sibTransId="{7244AB49-6A1D-410B-AB74-72723143EEB7}"/>
    <dgm:cxn modelId="{B30E08B3-9CAA-4A09-A65C-03EBFD339DBC}" type="presOf" srcId="{7FFF7D9D-99D8-4535-8AFE-977BEA5752ED}" destId="{C6DFADD7-75E9-4EF1-9819-B10EE0A6FEFD}" srcOrd="0" destOrd="0" presId="urn:microsoft.com/office/officeart/2005/8/layout/vList2"/>
    <dgm:cxn modelId="{78295B88-1998-46B7-97FE-13FC25AE3A7B}" type="presOf" srcId="{E7AA5AD0-7846-44A6-B765-0FD7384F3A47}" destId="{6C525D40-8BD8-49A9-98FE-1A67E92C08FD}" srcOrd="0" destOrd="0" presId="urn:microsoft.com/office/officeart/2005/8/layout/vList2"/>
    <dgm:cxn modelId="{D832D344-069D-4BCB-A4E5-1D118A5A8AF2}" srcId="{E7AA5AD0-7846-44A6-B765-0FD7384F3A47}" destId="{DF932692-0558-4893-B4CA-82291858DE46}" srcOrd="0" destOrd="0" parTransId="{1129B67A-CA04-4A3E-93DC-33F44872CEB6}" sibTransId="{92001136-9F4F-4935-A51A-224428F087F6}"/>
    <dgm:cxn modelId="{D4483C65-C657-4B39-A6DE-E70D8C4C882C}" srcId="{E7AA5AD0-7846-44A6-B765-0FD7384F3A47}" destId="{7FFF7D9D-99D8-4535-8AFE-977BEA5752ED}" srcOrd="5" destOrd="0" parTransId="{9C75FCB5-B80C-4243-B059-799BD000D342}" sibTransId="{B09CCA42-6D82-4AE4-BDA2-C61C32A5FAD2}"/>
    <dgm:cxn modelId="{DB81821E-9CF5-4A4C-8C09-F78B9BB6FBFC}" srcId="{E7AA5AD0-7846-44A6-B765-0FD7384F3A47}" destId="{3F5047FA-C92A-4D07-935F-F22FA33A24AB}" srcOrd="7" destOrd="0" parTransId="{BEB4A5F1-2D3D-4277-8B04-35B3C66585F8}" sibTransId="{9B5BBC34-86D0-4CA4-B04E-2BDB3B1FEEDD}"/>
    <dgm:cxn modelId="{C4B1B869-C7C1-42F5-B09A-F7A1669BDF7E}" type="presOf" srcId="{6A10CA8E-7A3F-488D-990B-0114626F82D0}" destId="{C173D059-2920-4DA9-97C2-1ECC54CFB997}" srcOrd="0" destOrd="0" presId="urn:microsoft.com/office/officeart/2005/8/layout/vList2"/>
    <dgm:cxn modelId="{32A8A88D-441C-43ED-A9DC-89180DAA5AE8}" srcId="{E7AA5AD0-7846-44A6-B765-0FD7384F3A47}" destId="{708A3C7A-1563-4B2C-8E9C-D24FE9B9177C}" srcOrd="3" destOrd="0" parTransId="{88AE24E6-29A3-4A42-BC15-58F833DE55DC}" sibTransId="{E81AE559-A440-444F-881A-FA627C7927E0}"/>
    <dgm:cxn modelId="{DA34CFB4-265D-48A9-94B7-41E837C84075}" type="presOf" srcId="{1A65E524-6061-44FC-BEF9-DA1544F4DD11}" destId="{603E09E1-6DF8-4F0E-843D-BBD9CA273BE2}" srcOrd="0" destOrd="0" presId="urn:microsoft.com/office/officeart/2005/8/layout/vList2"/>
    <dgm:cxn modelId="{773608C2-FB84-4D27-82B6-4851101FFF04}" type="presOf" srcId="{AB7F71C1-51DB-483D-A3EE-B6FA0D196251}" destId="{047B0BF8-8B21-4ECC-8DB9-C12682872B80}" srcOrd="0" destOrd="0" presId="urn:microsoft.com/office/officeart/2005/8/layout/vList2"/>
    <dgm:cxn modelId="{F647FCFE-2111-4E16-A417-D0A2A0857F12}" type="presOf" srcId="{3F5047FA-C92A-4D07-935F-F22FA33A24AB}" destId="{DE2A9312-4632-4E8A-976D-F2B1D2D35356}" srcOrd="0" destOrd="0" presId="urn:microsoft.com/office/officeart/2005/8/layout/vList2"/>
    <dgm:cxn modelId="{C7703FBF-540F-4B4A-93CA-B6948BAAC618}" type="presOf" srcId="{DF932692-0558-4893-B4CA-82291858DE46}" destId="{BC149A24-2968-4280-8015-56129D686BB2}" srcOrd="0" destOrd="0" presId="urn:microsoft.com/office/officeart/2005/8/layout/vList2"/>
    <dgm:cxn modelId="{193A4E45-5B6F-4AF4-A337-760736E1977C}" srcId="{E7AA5AD0-7846-44A6-B765-0FD7384F3A47}" destId="{1A65E524-6061-44FC-BEF9-DA1544F4DD11}" srcOrd="6" destOrd="0" parTransId="{522AAA27-0602-45BE-B609-4FDF600E1EA4}" sibTransId="{BBDE87AE-D8C9-4EE9-B201-69156E2EF816}"/>
    <dgm:cxn modelId="{047AFCDD-EF52-4B22-8EC0-13952748B0CB}" type="presOf" srcId="{708A3C7A-1563-4B2C-8E9C-D24FE9B9177C}" destId="{7DB7F4F2-655A-4B49-8AED-FD659C027D05}" srcOrd="0" destOrd="0" presId="urn:microsoft.com/office/officeart/2005/8/layout/vList2"/>
    <dgm:cxn modelId="{D8F9D461-E07A-441C-A9C0-35D2FA1AF31D}" type="presParOf" srcId="{6C525D40-8BD8-49A9-98FE-1A67E92C08FD}" destId="{BC149A24-2968-4280-8015-56129D686BB2}" srcOrd="0" destOrd="0" presId="urn:microsoft.com/office/officeart/2005/8/layout/vList2"/>
    <dgm:cxn modelId="{3318D6DF-576E-45A5-8441-B1911F5D78F4}" type="presParOf" srcId="{6C525D40-8BD8-49A9-98FE-1A67E92C08FD}" destId="{7FA08137-26E4-444C-A1BD-63A0EA4DA93E}" srcOrd="1" destOrd="0" presId="urn:microsoft.com/office/officeart/2005/8/layout/vList2"/>
    <dgm:cxn modelId="{0B4C990D-C1A1-4EC4-91DD-B8FB326C4A10}" type="presParOf" srcId="{6C525D40-8BD8-49A9-98FE-1A67E92C08FD}" destId="{3C5B28C3-0648-4615-AB45-2057D6FCB8FF}" srcOrd="2" destOrd="0" presId="urn:microsoft.com/office/officeart/2005/8/layout/vList2"/>
    <dgm:cxn modelId="{531EEFFB-8E0E-48B4-BF71-6B1CA843213E}" type="presParOf" srcId="{6C525D40-8BD8-49A9-98FE-1A67E92C08FD}" destId="{9C6A2C39-1646-4464-8CD8-113CBF035826}" srcOrd="3" destOrd="0" presId="urn:microsoft.com/office/officeart/2005/8/layout/vList2"/>
    <dgm:cxn modelId="{1E135E00-EF24-4EDD-B139-DC3E44F84879}" type="presParOf" srcId="{6C525D40-8BD8-49A9-98FE-1A67E92C08FD}" destId="{C173D059-2920-4DA9-97C2-1ECC54CFB997}" srcOrd="4" destOrd="0" presId="urn:microsoft.com/office/officeart/2005/8/layout/vList2"/>
    <dgm:cxn modelId="{7A153A44-2D2E-4947-B572-7E929FB4D237}" type="presParOf" srcId="{6C525D40-8BD8-49A9-98FE-1A67E92C08FD}" destId="{ADACD77F-BBFB-4302-AA7A-8837B7DA004D}" srcOrd="5" destOrd="0" presId="urn:microsoft.com/office/officeart/2005/8/layout/vList2"/>
    <dgm:cxn modelId="{1C56CED3-2CBE-4F74-9CD7-905C61E66EEF}" type="presParOf" srcId="{6C525D40-8BD8-49A9-98FE-1A67E92C08FD}" destId="{7DB7F4F2-655A-4B49-8AED-FD659C027D05}" srcOrd="6" destOrd="0" presId="urn:microsoft.com/office/officeart/2005/8/layout/vList2"/>
    <dgm:cxn modelId="{DF7BD21B-C6FB-4AB3-A067-8AABC1F3FCD3}" type="presParOf" srcId="{6C525D40-8BD8-49A9-98FE-1A67E92C08FD}" destId="{01D8837F-03AC-4EA5-AB40-4D4C555930D7}" srcOrd="7" destOrd="0" presId="urn:microsoft.com/office/officeart/2005/8/layout/vList2"/>
    <dgm:cxn modelId="{946C2552-24E2-4E9B-A202-F476475AAD02}" type="presParOf" srcId="{6C525D40-8BD8-49A9-98FE-1A67E92C08FD}" destId="{047B0BF8-8B21-4ECC-8DB9-C12682872B80}" srcOrd="8" destOrd="0" presId="urn:microsoft.com/office/officeart/2005/8/layout/vList2"/>
    <dgm:cxn modelId="{9937D3BD-6570-4CCB-8EF5-934F5C00EEBC}" type="presParOf" srcId="{6C525D40-8BD8-49A9-98FE-1A67E92C08FD}" destId="{89D0867B-F91B-40F6-B3CB-69D6F53BCAD2}" srcOrd="9" destOrd="0" presId="urn:microsoft.com/office/officeart/2005/8/layout/vList2"/>
    <dgm:cxn modelId="{F31AADC9-0D6B-4477-9B2A-732ABD736F27}" type="presParOf" srcId="{6C525D40-8BD8-49A9-98FE-1A67E92C08FD}" destId="{C6DFADD7-75E9-4EF1-9819-B10EE0A6FEFD}" srcOrd="10" destOrd="0" presId="urn:microsoft.com/office/officeart/2005/8/layout/vList2"/>
    <dgm:cxn modelId="{DE41CF4D-A97D-48DE-922D-A1A9CD286189}" type="presParOf" srcId="{6C525D40-8BD8-49A9-98FE-1A67E92C08FD}" destId="{105E9D86-9E35-4D1F-ADF7-47AFE3ECF1E5}" srcOrd="11" destOrd="0" presId="urn:microsoft.com/office/officeart/2005/8/layout/vList2"/>
    <dgm:cxn modelId="{18EF8AEE-665A-4E6C-A41C-64CCBB8460A9}" type="presParOf" srcId="{6C525D40-8BD8-49A9-98FE-1A67E92C08FD}" destId="{603E09E1-6DF8-4F0E-843D-BBD9CA273BE2}" srcOrd="12" destOrd="0" presId="urn:microsoft.com/office/officeart/2005/8/layout/vList2"/>
    <dgm:cxn modelId="{3C2A1C67-F8B3-408C-AEBE-FC5239351B74}" type="presParOf" srcId="{6C525D40-8BD8-49A9-98FE-1A67E92C08FD}" destId="{5D29F620-12D7-4DAC-AF02-E6144EE5FBCC}" srcOrd="13" destOrd="0" presId="urn:microsoft.com/office/officeart/2005/8/layout/vList2"/>
    <dgm:cxn modelId="{0288C365-E2DD-45E4-A24A-60947A0D82EB}" type="presParOf" srcId="{6C525D40-8BD8-49A9-98FE-1A67E92C08FD}" destId="{DE2A9312-4632-4E8A-976D-F2B1D2D35356}" srcOrd="14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69680B-59B7-4223-9F13-61829E921F1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B60692-86DB-43EB-9DBA-2EE85E9ADF01}">
      <dgm:prSet/>
      <dgm:spPr/>
      <dgm:t>
        <a:bodyPr/>
        <a:lstStyle/>
        <a:p>
          <a:pPr rtl="0"/>
          <a:r>
            <a:rPr lang="en-US" dirty="0" err="1" smtClean="0"/>
            <a:t>Nonvital</a:t>
          </a:r>
          <a:r>
            <a:rPr lang="en-US" dirty="0" smtClean="0"/>
            <a:t> cases with apical periodontitis</a:t>
          </a:r>
          <a:endParaRPr lang="en-US" dirty="0"/>
        </a:p>
      </dgm:t>
    </dgm:pt>
    <dgm:pt modelId="{96B9DC74-B51B-4524-A2D8-28E5B467507B}" type="parTrans" cxnId="{B5F93B8F-E74C-4F05-BD21-E2AB7DC66CFB}">
      <dgm:prSet/>
      <dgm:spPr/>
      <dgm:t>
        <a:bodyPr/>
        <a:lstStyle/>
        <a:p>
          <a:endParaRPr lang="en-US"/>
        </a:p>
      </dgm:t>
    </dgm:pt>
    <dgm:pt modelId="{8AEE95E5-3387-4916-BA77-8AB0026D99BC}" type="sibTrans" cxnId="{B5F93B8F-E74C-4F05-BD21-E2AB7DC66CFB}">
      <dgm:prSet/>
      <dgm:spPr/>
      <dgm:t>
        <a:bodyPr/>
        <a:lstStyle/>
        <a:p>
          <a:endParaRPr lang="en-US"/>
        </a:p>
      </dgm:t>
    </dgm:pt>
    <dgm:pt modelId="{C1638E1E-60AC-493C-9B05-711532463198}">
      <dgm:prSet/>
      <dgm:spPr/>
      <dgm:t>
        <a:bodyPr/>
        <a:lstStyle/>
        <a:p>
          <a:pPr rtl="0"/>
          <a:r>
            <a:rPr lang="en-US" dirty="0" smtClean="0"/>
            <a:t>Acute apical abscess requiring incision &amp; drainage</a:t>
          </a:r>
          <a:endParaRPr lang="en-US" dirty="0"/>
        </a:p>
      </dgm:t>
    </dgm:pt>
    <dgm:pt modelId="{FE0B09A2-181D-4C92-88A5-43B298923A01}" type="parTrans" cxnId="{D20BE1AB-F264-4547-9558-484BA5CE201E}">
      <dgm:prSet/>
      <dgm:spPr/>
      <dgm:t>
        <a:bodyPr/>
        <a:lstStyle/>
        <a:p>
          <a:endParaRPr lang="en-US"/>
        </a:p>
      </dgm:t>
    </dgm:pt>
    <dgm:pt modelId="{2CFEE492-C2ED-43EE-BB70-961A57D3DA4C}" type="sibTrans" cxnId="{D20BE1AB-F264-4547-9558-484BA5CE201E}">
      <dgm:prSet/>
      <dgm:spPr/>
      <dgm:t>
        <a:bodyPr/>
        <a:lstStyle/>
        <a:p>
          <a:endParaRPr lang="en-US"/>
        </a:p>
      </dgm:t>
    </dgm:pt>
    <dgm:pt modelId="{F0EA764A-23BA-4386-8342-EC8B53174BA3}">
      <dgm:prSet/>
      <dgm:spPr/>
      <dgm:t>
        <a:bodyPr/>
        <a:lstStyle/>
        <a:p>
          <a:pPr rtl="0"/>
          <a:r>
            <a:rPr lang="en-US" dirty="0" smtClean="0"/>
            <a:t>Severe pain when tooth is lightly touched </a:t>
          </a:r>
          <a:endParaRPr lang="en-US" dirty="0"/>
        </a:p>
      </dgm:t>
    </dgm:pt>
    <dgm:pt modelId="{96C43684-8F8D-46D3-A9C9-7E2A2588893C}" type="parTrans" cxnId="{DF0268B5-293F-452A-825A-9369BC674A25}">
      <dgm:prSet/>
      <dgm:spPr/>
      <dgm:t>
        <a:bodyPr/>
        <a:lstStyle/>
        <a:p>
          <a:endParaRPr lang="en-US"/>
        </a:p>
      </dgm:t>
    </dgm:pt>
    <dgm:pt modelId="{F4CF9319-EB7F-4BDF-9D14-67389CBAC863}" type="sibTrans" cxnId="{DF0268B5-293F-452A-825A-9369BC674A25}">
      <dgm:prSet/>
      <dgm:spPr/>
      <dgm:t>
        <a:bodyPr/>
        <a:lstStyle/>
        <a:p>
          <a:endParaRPr lang="en-US"/>
        </a:p>
      </dgm:t>
    </dgm:pt>
    <dgm:pt modelId="{9AB54511-0EE4-425E-9F43-428EEC465E23}">
      <dgm:prSet/>
      <dgm:spPr/>
      <dgm:t>
        <a:bodyPr/>
        <a:lstStyle/>
        <a:p>
          <a:pPr rtl="0"/>
          <a:r>
            <a:rPr lang="en-US" dirty="0" smtClean="0"/>
            <a:t>Weeping canals </a:t>
          </a:r>
          <a:endParaRPr lang="en-US" dirty="0"/>
        </a:p>
      </dgm:t>
    </dgm:pt>
    <dgm:pt modelId="{EFE38DDC-A3B2-47D1-9308-EEC4D0B5D461}" type="parTrans" cxnId="{2FFFBD1B-A4C9-46DD-8FC2-465394A586AD}">
      <dgm:prSet/>
      <dgm:spPr/>
      <dgm:t>
        <a:bodyPr/>
        <a:lstStyle/>
        <a:p>
          <a:endParaRPr lang="en-US"/>
        </a:p>
      </dgm:t>
    </dgm:pt>
    <dgm:pt modelId="{DF3DE6A2-B2B5-4A38-9F61-34424E6DEEE6}" type="sibTrans" cxnId="{2FFFBD1B-A4C9-46DD-8FC2-465394A586AD}">
      <dgm:prSet/>
      <dgm:spPr/>
      <dgm:t>
        <a:bodyPr/>
        <a:lstStyle/>
        <a:p>
          <a:endParaRPr lang="en-US"/>
        </a:p>
      </dgm:t>
    </dgm:pt>
    <dgm:pt modelId="{94D15EAE-EAE1-455A-8DB5-369A92E1143E}">
      <dgm:prSet/>
      <dgm:spPr/>
      <dgm:t>
        <a:bodyPr/>
        <a:lstStyle/>
        <a:p>
          <a:pPr rtl="0"/>
          <a:r>
            <a:rPr lang="en-US" dirty="0" smtClean="0"/>
            <a:t>Insufficient time to complete the procedure</a:t>
          </a:r>
          <a:endParaRPr lang="en-US" dirty="0"/>
        </a:p>
      </dgm:t>
    </dgm:pt>
    <dgm:pt modelId="{13469E88-86C2-4B98-87E1-322ECC09F8A0}" type="parTrans" cxnId="{36ED8556-CF82-44CB-8D88-98520D3DFDEB}">
      <dgm:prSet/>
      <dgm:spPr/>
      <dgm:t>
        <a:bodyPr/>
        <a:lstStyle/>
        <a:p>
          <a:endParaRPr lang="en-US"/>
        </a:p>
      </dgm:t>
    </dgm:pt>
    <dgm:pt modelId="{38A6F119-AF04-49B8-8DD3-96FAD2C9E892}" type="sibTrans" cxnId="{36ED8556-CF82-44CB-8D88-98520D3DFDEB}">
      <dgm:prSet/>
      <dgm:spPr/>
      <dgm:t>
        <a:bodyPr/>
        <a:lstStyle/>
        <a:p>
          <a:endParaRPr lang="en-US"/>
        </a:p>
      </dgm:t>
    </dgm:pt>
    <dgm:pt modelId="{AF7C6733-F662-4CDA-8A0C-4F0665D605C2}">
      <dgm:prSet/>
      <dgm:spPr/>
      <dgm:t>
        <a:bodyPr/>
        <a:lstStyle/>
        <a:p>
          <a:pPr rtl="0"/>
          <a:r>
            <a:rPr lang="en-US" dirty="0" smtClean="0"/>
            <a:t>Cellulites</a:t>
          </a:r>
          <a:endParaRPr lang="en-US" dirty="0"/>
        </a:p>
      </dgm:t>
    </dgm:pt>
    <dgm:pt modelId="{05A536A5-038E-4D0B-94AD-2E0B16783238}" type="parTrans" cxnId="{627BFCEF-82CF-45A9-BB4A-9B76C97AC997}">
      <dgm:prSet/>
      <dgm:spPr/>
      <dgm:t>
        <a:bodyPr/>
        <a:lstStyle/>
        <a:p>
          <a:endParaRPr lang="en-US"/>
        </a:p>
      </dgm:t>
    </dgm:pt>
    <dgm:pt modelId="{D5A9760C-E3D0-4722-ADD2-6F01C4CAE24C}" type="sibTrans" cxnId="{627BFCEF-82CF-45A9-BB4A-9B76C97AC997}">
      <dgm:prSet/>
      <dgm:spPr/>
      <dgm:t>
        <a:bodyPr/>
        <a:lstStyle/>
        <a:p>
          <a:endParaRPr lang="en-US"/>
        </a:p>
      </dgm:t>
    </dgm:pt>
    <dgm:pt modelId="{611591B1-B19F-4F28-BD36-8AECAE3C5D8A}">
      <dgm:prSet/>
      <dgm:spPr/>
      <dgm:t>
        <a:bodyPr/>
        <a:lstStyle/>
        <a:p>
          <a:pPr rtl="0"/>
          <a:r>
            <a:rPr lang="en-US" dirty="0" smtClean="0"/>
            <a:t>Possible     stress on TMJ  musculature /    psychological stress on pts / clinicians , because of difficult case / longer appointment time /  both  </a:t>
          </a:r>
          <a:endParaRPr lang="en-US" dirty="0"/>
        </a:p>
      </dgm:t>
    </dgm:pt>
    <dgm:pt modelId="{FE331A5E-CB9D-48A4-9FF5-E4979B999EE9}" type="parTrans" cxnId="{021414EA-4BB1-4315-9E83-B19B86348745}">
      <dgm:prSet/>
      <dgm:spPr/>
      <dgm:t>
        <a:bodyPr/>
        <a:lstStyle/>
        <a:p>
          <a:endParaRPr lang="en-US"/>
        </a:p>
      </dgm:t>
    </dgm:pt>
    <dgm:pt modelId="{C7A6DD8B-A91C-4E06-9629-AFF237C21743}" type="sibTrans" cxnId="{021414EA-4BB1-4315-9E83-B19B86348745}">
      <dgm:prSet/>
      <dgm:spPr/>
      <dgm:t>
        <a:bodyPr/>
        <a:lstStyle/>
        <a:p>
          <a:endParaRPr lang="en-US"/>
        </a:p>
      </dgm:t>
    </dgm:pt>
    <dgm:pt modelId="{6EC049EE-5DBF-47CF-82BD-2416449E9BCF}">
      <dgm:prSet/>
      <dgm:spPr/>
      <dgm:t>
        <a:bodyPr/>
        <a:lstStyle/>
        <a:p>
          <a:pPr rtl="0"/>
          <a:r>
            <a:rPr lang="en-US" dirty="0" smtClean="0"/>
            <a:t>Incompetence of the dentist </a:t>
          </a:r>
          <a:endParaRPr lang="en-US" dirty="0"/>
        </a:p>
      </dgm:t>
    </dgm:pt>
    <dgm:pt modelId="{DE557F1B-6E07-4CC6-BCDA-44815EBA9413}" type="parTrans" cxnId="{F346B8EF-FF74-4B6E-87FD-0220F0DA7C3D}">
      <dgm:prSet/>
      <dgm:spPr/>
      <dgm:t>
        <a:bodyPr/>
        <a:lstStyle/>
        <a:p>
          <a:endParaRPr lang="en-US"/>
        </a:p>
      </dgm:t>
    </dgm:pt>
    <dgm:pt modelId="{4C683CC3-F133-4696-B5A4-1A2948EF0DAB}" type="sibTrans" cxnId="{F346B8EF-FF74-4B6E-87FD-0220F0DA7C3D}">
      <dgm:prSet/>
      <dgm:spPr/>
      <dgm:t>
        <a:bodyPr/>
        <a:lstStyle/>
        <a:p>
          <a:endParaRPr lang="en-US"/>
        </a:p>
      </dgm:t>
    </dgm:pt>
    <dgm:pt modelId="{9C846BF5-9417-4A73-91E2-8DBBBD91A11B}" type="pres">
      <dgm:prSet presAssocID="{6369680B-59B7-4223-9F13-61829E921F1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E4569E-DD95-497B-80D5-4A1669C07C29}" type="pres">
      <dgm:prSet presAssocID="{E7B60692-86DB-43EB-9DBA-2EE85E9ADF01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FE154E-7B80-4FEB-B36D-AE88464B2076}" type="pres">
      <dgm:prSet presAssocID="{8AEE95E5-3387-4916-BA77-8AB0026D99BC}" presName="spacer" presStyleCnt="0"/>
      <dgm:spPr/>
    </dgm:pt>
    <dgm:pt modelId="{219ADCA8-A3EC-4E1B-9B25-1525B8E46EE6}" type="pres">
      <dgm:prSet presAssocID="{C1638E1E-60AC-493C-9B05-711532463198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1E36E9-12D6-44C0-8C2B-2A9BC060AE15}" type="pres">
      <dgm:prSet presAssocID="{2CFEE492-C2ED-43EE-BB70-961A57D3DA4C}" presName="spacer" presStyleCnt="0"/>
      <dgm:spPr/>
    </dgm:pt>
    <dgm:pt modelId="{05DAEA96-833F-4914-9C9B-FA684F768508}" type="pres">
      <dgm:prSet presAssocID="{F0EA764A-23BA-4386-8342-EC8B53174BA3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B3740C-A4BD-45DC-B550-4C192B3C1A1B}" type="pres">
      <dgm:prSet presAssocID="{F4CF9319-EB7F-4BDF-9D14-67389CBAC863}" presName="spacer" presStyleCnt="0"/>
      <dgm:spPr/>
    </dgm:pt>
    <dgm:pt modelId="{09606E80-F2B8-4501-8FAF-11499BD21AA2}" type="pres">
      <dgm:prSet presAssocID="{9AB54511-0EE4-425E-9F43-428EEC465E23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404DE3-7F4D-4DC6-A545-7DD864D5015A}" type="pres">
      <dgm:prSet presAssocID="{DF3DE6A2-B2B5-4A38-9F61-34424E6DEEE6}" presName="spacer" presStyleCnt="0"/>
      <dgm:spPr/>
    </dgm:pt>
    <dgm:pt modelId="{C64E0148-7169-4F70-B483-1D6C84E0B35F}" type="pres">
      <dgm:prSet presAssocID="{94D15EAE-EAE1-455A-8DB5-369A92E1143E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7F9D85-0FAD-4960-9B06-D4F14481C390}" type="pres">
      <dgm:prSet presAssocID="{38A6F119-AF04-49B8-8DD3-96FAD2C9E892}" presName="spacer" presStyleCnt="0"/>
      <dgm:spPr/>
    </dgm:pt>
    <dgm:pt modelId="{7B685A00-07EB-4883-8044-EB217C4487F2}" type="pres">
      <dgm:prSet presAssocID="{AF7C6733-F662-4CDA-8A0C-4F0665D605C2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CA204-556B-43D2-9BA8-033722AE3A14}" type="pres">
      <dgm:prSet presAssocID="{D5A9760C-E3D0-4722-ADD2-6F01C4CAE24C}" presName="spacer" presStyleCnt="0"/>
      <dgm:spPr/>
    </dgm:pt>
    <dgm:pt modelId="{5615904E-ACE6-40BD-81C9-E76C8D285606}" type="pres">
      <dgm:prSet presAssocID="{611591B1-B19F-4F28-BD36-8AECAE3C5D8A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2A911D-FEA6-4DA1-B6FB-68BBD70FEA96}" type="pres">
      <dgm:prSet presAssocID="{C7A6DD8B-A91C-4E06-9629-AFF237C21743}" presName="spacer" presStyleCnt="0"/>
      <dgm:spPr/>
    </dgm:pt>
    <dgm:pt modelId="{C4DBD6E3-D930-4C2F-BD6D-2C3D6797D7AA}" type="pres">
      <dgm:prSet presAssocID="{6EC049EE-5DBF-47CF-82BD-2416449E9BCF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E26B1D-AC36-4547-AB42-3624457F58B4}" type="presOf" srcId="{6EC049EE-5DBF-47CF-82BD-2416449E9BCF}" destId="{C4DBD6E3-D930-4C2F-BD6D-2C3D6797D7AA}" srcOrd="0" destOrd="0" presId="urn:microsoft.com/office/officeart/2005/8/layout/vList2"/>
    <dgm:cxn modelId="{2FFFBD1B-A4C9-46DD-8FC2-465394A586AD}" srcId="{6369680B-59B7-4223-9F13-61829E921F1D}" destId="{9AB54511-0EE4-425E-9F43-428EEC465E23}" srcOrd="3" destOrd="0" parTransId="{EFE38DDC-A3B2-47D1-9308-EEC4D0B5D461}" sibTransId="{DF3DE6A2-B2B5-4A38-9F61-34424E6DEEE6}"/>
    <dgm:cxn modelId="{C8C6963F-BEBB-4A2A-9230-B63D6823F2B2}" type="presOf" srcId="{AF7C6733-F662-4CDA-8A0C-4F0665D605C2}" destId="{7B685A00-07EB-4883-8044-EB217C4487F2}" srcOrd="0" destOrd="0" presId="urn:microsoft.com/office/officeart/2005/8/layout/vList2"/>
    <dgm:cxn modelId="{5A3C5BB6-F4CF-450E-A02B-5693EC32EB58}" type="presOf" srcId="{E7B60692-86DB-43EB-9DBA-2EE85E9ADF01}" destId="{20E4569E-DD95-497B-80D5-4A1669C07C29}" srcOrd="0" destOrd="0" presId="urn:microsoft.com/office/officeart/2005/8/layout/vList2"/>
    <dgm:cxn modelId="{812B2CFD-B802-40D3-AAA8-8C1CBC9194F7}" type="presOf" srcId="{9AB54511-0EE4-425E-9F43-428EEC465E23}" destId="{09606E80-F2B8-4501-8FAF-11499BD21AA2}" srcOrd="0" destOrd="0" presId="urn:microsoft.com/office/officeart/2005/8/layout/vList2"/>
    <dgm:cxn modelId="{021414EA-4BB1-4315-9E83-B19B86348745}" srcId="{6369680B-59B7-4223-9F13-61829E921F1D}" destId="{611591B1-B19F-4F28-BD36-8AECAE3C5D8A}" srcOrd="6" destOrd="0" parTransId="{FE331A5E-CB9D-48A4-9FF5-E4979B999EE9}" sibTransId="{C7A6DD8B-A91C-4E06-9629-AFF237C21743}"/>
    <dgm:cxn modelId="{F346B8EF-FF74-4B6E-87FD-0220F0DA7C3D}" srcId="{6369680B-59B7-4223-9F13-61829E921F1D}" destId="{6EC049EE-5DBF-47CF-82BD-2416449E9BCF}" srcOrd="7" destOrd="0" parTransId="{DE557F1B-6E07-4CC6-BCDA-44815EBA9413}" sibTransId="{4C683CC3-F133-4696-B5A4-1A2948EF0DAB}"/>
    <dgm:cxn modelId="{BB1E5C98-C5CD-4B1E-948A-73503402CC3F}" type="presOf" srcId="{611591B1-B19F-4F28-BD36-8AECAE3C5D8A}" destId="{5615904E-ACE6-40BD-81C9-E76C8D285606}" srcOrd="0" destOrd="0" presId="urn:microsoft.com/office/officeart/2005/8/layout/vList2"/>
    <dgm:cxn modelId="{4B925840-B595-4A80-AF0F-6C714A77A41C}" type="presOf" srcId="{F0EA764A-23BA-4386-8342-EC8B53174BA3}" destId="{05DAEA96-833F-4914-9C9B-FA684F768508}" srcOrd="0" destOrd="0" presId="urn:microsoft.com/office/officeart/2005/8/layout/vList2"/>
    <dgm:cxn modelId="{627BFCEF-82CF-45A9-BB4A-9B76C97AC997}" srcId="{6369680B-59B7-4223-9F13-61829E921F1D}" destId="{AF7C6733-F662-4CDA-8A0C-4F0665D605C2}" srcOrd="5" destOrd="0" parTransId="{05A536A5-038E-4D0B-94AD-2E0B16783238}" sibTransId="{D5A9760C-E3D0-4722-ADD2-6F01C4CAE24C}"/>
    <dgm:cxn modelId="{36ED8556-CF82-44CB-8D88-98520D3DFDEB}" srcId="{6369680B-59B7-4223-9F13-61829E921F1D}" destId="{94D15EAE-EAE1-455A-8DB5-369A92E1143E}" srcOrd="4" destOrd="0" parTransId="{13469E88-86C2-4B98-87E1-322ECC09F8A0}" sibTransId="{38A6F119-AF04-49B8-8DD3-96FAD2C9E892}"/>
    <dgm:cxn modelId="{54C428F9-1FCE-4A4C-85A9-6A9BC5AEB95A}" type="presOf" srcId="{C1638E1E-60AC-493C-9B05-711532463198}" destId="{219ADCA8-A3EC-4E1B-9B25-1525B8E46EE6}" srcOrd="0" destOrd="0" presId="urn:microsoft.com/office/officeart/2005/8/layout/vList2"/>
    <dgm:cxn modelId="{DF0268B5-293F-452A-825A-9369BC674A25}" srcId="{6369680B-59B7-4223-9F13-61829E921F1D}" destId="{F0EA764A-23BA-4386-8342-EC8B53174BA3}" srcOrd="2" destOrd="0" parTransId="{96C43684-8F8D-46D3-A9C9-7E2A2588893C}" sibTransId="{F4CF9319-EB7F-4BDF-9D14-67389CBAC863}"/>
    <dgm:cxn modelId="{95592114-F01A-4A0F-B759-517E4987F40E}" type="presOf" srcId="{94D15EAE-EAE1-455A-8DB5-369A92E1143E}" destId="{C64E0148-7169-4F70-B483-1D6C84E0B35F}" srcOrd="0" destOrd="0" presId="urn:microsoft.com/office/officeart/2005/8/layout/vList2"/>
    <dgm:cxn modelId="{3ECB8955-0559-4655-961C-7CFB732A99BB}" type="presOf" srcId="{6369680B-59B7-4223-9F13-61829E921F1D}" destId="{9C846BF5-9417-4A73-91E2-8DBBBD91A11B}" srcOrd="0" destOrd="0" presId="urn:microsoft.com/office/officeart/2005/8/layout/vList2"/>
    <dgm:cxn modelId="{D20BE1AB-F264-4547-9558-484BA5CE201E}" srcId="{6369680B-59B7-4223-9F13-61829E921F1D}" destId="{C1638E1E-60AC-493C-9B05-711532463198}" srcOrd="1" destOrd="0" parTransId="{FE0B09A2-181D-4C92-88A5-43B298923A01}" sibTransId="{2CFEE492-C2ED-43EE-BB70-961A57D3DA4C}"/>
    <dgm:cxn modelId="{B5F93B8F-E74C-4F05-BD21-E2AB7DC66CFB}" srcId="{6369680B-59B7-4223-9F13-61829E921F1D}" destId="{E7B60692-86DB-43EB-9DBA-2EE85E9ADF01}" srcOrd="0" destOrd="0" parTransId="{96B9DC74-B51B-4524-A2D8-28E5B467507B}" sibTransId="{8AEE95E5-3387-4916-BA77-8AB0026D99BC}"/>
    <dgm:cxn modelId="{1EF068FB-E77A-4C7C-BD92-E5AEE07DC33E}" type="presParOf" srcId="{9C846BF5-9417-4A73-91E2-8DBBBD91A11B}" destId="{20E4569E-DD95-497B-80D5-4A1669C07C29}" srcOrd="0" destOrd="0" presId="urn:microsoft.com/office/officeart/2005/8/layout/vList2"/>
    <dgm:cxn modelId="{F2190FA9-F192-4F55-A925-2E469FE04AD6}" type="presParOf" srcId="{9C846BF5-9417-4A73-91E2-8DBBBD91A11B}" destId="{BBFE154E-7B80-4FEB-B36D-AE88464B2076}" srcOrd="1" destOrd="0" presId="urn:microsoft.com/office/officeart/2005/8/layout/vList2"/>
    <dgm:cxn modelId="{4D81E365-F219-4C48-9927-1DC0927EFF26}" type="presParOf" srcId="{9C846BF5-9417-4A73-91E2-8DBBBD91A11B}" destId="{219ADCA8-A3EC-4E1B-9B25-1525B8E46EE6}" srcOrd="2" destOrd="0" presId="urn:microsoft.com/office/officeart/2005/8/layout/vList2"/>
    <dgm:cxn modelId="{76DF643C-9ECF-4E48-91D3-DD1BA7535A17}" type="presParOf" srcId="{9C846BF5-9417-4A73-91E2-8DBBBD91A11B}" destId="{BA1E36E9-12D6-44C0-8C2B-2A9BC060AE15}" srcOrd="3" destOrd="0" presId="urn:microsoft.com/office/officeart/2005/8/layout/vList2"/>
    <dgm:cxn modelId="{44F21877-B495-448E-A135-B580E0EE6763}" type="presParOf" srcId="{9C846BF5-9417-4A73-91E2-8DBBBD91A11B}" destId="{05DAEA96-833F-4914-9C9B-FA684F768508}" srcOrd="4" destOrd="0" presId="urn:microsoft.com/office/officeart/2005/8/layout/vList2"/>
    <dgm:cxn modelId="{67FA2380-E494-4B1B-AFC1-EDC143394863}" type="presParOf" srcId="{9C846BF5-9417-4A73-91E2-8DBBBD91A11B}" destId="{86B3740C-A4BD-45DC-B550-4C192B3C1A1B}" srcOrd="5" destOrd="0" presId="urn:microsoft.com/office/officeart/2005/8/layout/vList2"/>
    <dgm:cxn modelId="{AA357CB3-D322-4BBF-999E-AC45B01EE76A}" type="presParOf" srcId="{9C846BF5-9417-4A73-91E2-8DBBBD91A11B}" destId="{09606E80-F2B8-4501-8FAF-11499BD21AA2}" srcOrd="6" destOrd="0" presId="urn:microsoft.com/office/officeart/2005/8/layout/vList2"/>
    <dgm:cxn modelId="{C55C2301-2F37-4E79-9C79-452E5C0C7DAC}" type="presParOf" srcId="{9C846BF5-9417-4A73-91E2-8DBBBD91A11B}" destId="{B5404DE3-7F4D-4DC6-A545-7DD864D5015A}" srcOrd="7" destOrd="0" presId="urn:microsoft.com/office/officeart/2005/8/layout/vList2"/>
    <dgm:cxn modelId="{EB6B6293-74F2-4846-B049-1FACC4A687BA}" type="presParOf" srcId="{9C846BF5-9417-4A73-91E2-8DBBBD91A11B}" destId="{C64E0148-7169-4F70-B483-1D6C84E0B35F}" srcOrd="8" destOrd="0" presId="urn:microsoft.com/office/officeart/2005/8/layout/vList2"/>
    <dgm:cxn modelId="{5660779B-26B3-4A9F-BFB1-A5DDC305600C}" type="presParOf" srcId="{9C846BF5-9417-4A73-91E2-8DBBBD91A11B}" destId="{D27F9D85-0FAD-4960-9B06-D4F14481C390}" srcOrd="9" destOrd="0" presId="urn:microsoft.com/office/officeart/2005/8/layout/vList2"/>
    <dgm:cxn modelId="{24B8380D-6A8D-42C0-B8D1-BCC5D2970763}" type="presParOf" srcId="{9C846BF5-9417-4A73-91E2-8DBBBD91A11B}" destId="{7B685A00-07EB-4883-8044-EB217C4487F2}" srcOrd="10" destOrd="0" presId="urn:microsoft.com/office/officeart/2005/8/layout/vList2"/>
    <dgm:cxn modelId="{1FF25FFE-171C-4E07-BCFE-2755EE4757A6}" type="presParOf" srcId="{9C846BF5-9417-4A73-91E2-8DBBBD91A11B}" destId="{090CA204-556B-43D2-9BA8-033722AE3A14}" srcOrd="11" destOrd="0" presId="urn:microsoft.com/office/officeart/2005/8/layout/vList2"/>
    <dgm:cxn modelId="{B0A3AEDF-4AF3-4DA8-AA92-23D22543E9D1}" type="presParOf" srcId="{9C846BF5-9417-4A73-91E2-8DBBBD91A11B}" destId="{5615904E-ACE6-40BD-81C9-E76C8D285606}" srcOrd="12" destOrd="0" presId="urn:microsoft.com/office/officeart/2005/8/layout/vList2"/>
    <dgm:cxn modelId="{44D031A7-60C4-44BA-95D4-96EBFF354FDD}" type="presParOf" srcId="{9C846BF5-9417-4A73-91E2-8DBBBD91A11B}" destId="{DF2A911D-FEA6-4DA1-B6FB-68BBD70FEA96}" srcOrd="13" destOrd="0" presId="urn:microsoft.com/office/officeart/2005/8/layout/vList2"/>
    <dgm:cxn modelId="{0D4000DF-A235-48B7-BA33-FAEF4FCD0143}" type="presParOf" srcId="{9C846BF5-9417-4A73-91E2-8DBBBD91A11B}" destId="{C4DBD6E3-D930-4C2F-BD6D-2C3D6797D7AA}" srcOrd="14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13732B-6890-40A8-9040-9EABE37F9364}" type="doc">
      <dgm:prSet loTypeId="urn:microsoft.com/office/officeart/2005/8/layout/matrix3" loCatId="matrix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EE9AB56-8AE5-42A1-98B3-16C88EDE7E4C}">
      <dgm:prSet/>
      <dgm:spPr/>
      <dgm:t>
        <a:bodyPr/>
        <a:lstStyle/>
        <a:p>
          <a:pPr algn="l" rtl="0"/>
          <a:r>
            <a:rPr lang="en-US" dirty="0" smtClean="0"/>
            <a:t>No easy access to the apical canal if there is a flare up after </a:t>
          </a:r>
          <a:r>
            <a:rPr lang="en-US" dirty="0" err="1" smtClean="0"/>
            <a:t>obturation</a:t>
          </a:r>
          <a:r>
            <a:rPr lang="en-US" dirty="0" smtClean="0"/>
            <a:t> </a:t>
          </a:r>
          <a:endParaRPr lang="en-US" dirty="0"/>
        </a:p>
      </dgm:t>
    </dgm:pt>
    <dgm:pt modelId="{A4A309F4-F6C2-41F2-AF5E-79E695181091}" type="parTrans" cxnId="{01BDACA2-321E-46EB-AB5C-D91E63BA051A}">
      <dgm:prSet/>
      <dgm:spPr/>
      <dgm:t>
        <a:bodyPr/>
        <a:lstStyle/>
        <a:p>
          <a:endParaRPr lang="en-US"/>
        </a:p>
      </dgm:t>
    </dgm:pt>
    <dgm:pt modelId="{BF827539-05E5-4A33-838E-4ABE693E7696}" type="sibTrans" cxnId="{01BDACA2-321E-46EB-AB5C-D91E63BA051A}">
      <dgm:prSet/>
      <dgm:spPr/>
      <dgm:t>
        <a:bodyPr/>
        <a:lstStyle/>
        <a:p>
          <a:endParaRPr lang="en-US"/>
        </a:p>
      </dgm:t>
    </dgm:pt>
    <dgm:pt modelId="{230E4871-7BF5-4727-9DB6-D5107D7A524B}">
      <dgm:prSet/>
      <dgm:spPr/>
      <dgm:t>
        <a:bodyPr/>
        <a:lstStyle/>
        <a:p>
          <a:pPr algn="l" rtl="0"/>
          <a:r>
            <a:rPr lang="en-US" dirty="0" smtClean="0"/>
            <a:t>Clinicians fatigue with extended one appointment operating time </a:t>
          </a:r>
          <a:endParaRPr lang="en-US" dirty="0"/>
        </a:p>
      </dgm:t>
    </dgm:pt>
    <dgm:pt modelId="{CDBC1C74-8FAA-4EA6-9483-42B23B1D75D7}" type="parTrans" cxnId="{89F4A7A7-23AD-4E1E-8EB7-DEB3D92B614A}">
      <dgm:prSet/>
      <dgm:spPr/>
      <dgm:t>
        <a:bodyPr/>
        <a:lstStyle/>
        <a:p>
          <a:endParaRPr lang="en-US"/>
        </a:p>
      </dgm:t>
    </dgm:pt>
    <dgm:pt modelId="{A2FB26A9-FBAD-4492-879A-C4205B4B5BF4}" type="sibTrans" cxnId="{89F4A7A7-23AD-4E1E-8EB7-DEB3D92B614A}">
      <dgm:prSet/>
      <dgm:spPr/>
      <dgm:t>
        <a:bodyPr/>
        <a:lstStyle/>
        <a:p>
          <a:endParaRPr lang="en-US"/>
        </a:p>
      </dgm:t>
    </dgm:pt>
    <dgm:pt modelId="{42E6C5D3-7029-4CB0-B693-97E4C0E4CD4D}">
      <dgm:prSet/>
      <dgm:spPr/>
      <dgm:t>
        <a:bodyPr/>
        <a:lstStyle/>
        <a:p>
          <a:pPr algn="l" rtl="0"/>
          <a:r>
            <a:rPr lang="en-US" dirty="0" smtClean="0"/>
            <a:t>Pt fatigue &amp; discomfort with extended operating time </a:t>
          </a:r>
          <a:endParaRPr lang="en-US" dirty="0"/>
        </a:p>
      </dgm:t>
    </dgm:pt>
    <dgm:pt modelId="{BBB924A4-AAC9-4E2D-82D1-1AE3719CB33E}" type="parTrans" cxnId="{3183DDC6-3963-4BD7-86DD-A56E4CD9786D}">
      <dgm:prSet/>
      <dgm:spPr/>
      <dgm:t>
        <a:bodyPr/>
        <a:lstStyle/>
        <a:p>
          <a:endParaRPr lang="en-US"/>
        </a:p>
      </dgm:t>
    </dgm:pt>
    <dgm:pt modelId="{458EBD3E-6798-412E-B322-955C10575ADF}" type="sibTrans" cxnId="{3183DDC6-3963-4BD7-86DD-A56E4CD9786D}">
      <dgm:prSet/>
      <dgm:spPr/>
      <dgm:t>
        <a:bodyPr/>
        <a:lstStyle/>
        <a:p>
          <a:endParaRPr lang="en-US"/>
        </a:p>
      </dgm:t>
    </dgm:pt>
    <dgm:pt modelId="{CA9816D0-7A12-4EBF-A8B4-237F88D25DDB}">
      <dgm:prSet/>
      <dgm:spPr/>
      <dgm:t>
        <a:bodyPr/>
        <a:lstStyle/>
        <a:p>
          <a:pPr algn="l" rtl="0"/>
          <a:r>
            <a:rPr lang="en-US" dirty="0" smtClean="0"/>
            <a:t>No opportunity to place an intra canal disinfectant other than the use of </a:t>
          </a:r>
          <a:r>
            <a:rPr lang="en-US" dirty="0" err="1" smtClean="0"/>
            <a:t>NaOCL</a:t>
          </a:r>
          <a:r>
            <a:rPr lang="en-US" dirty="0" smtClean="0"/>
            <a:t> solution – during treatment </a:t>
          </a:r>
          <a:endParaRPr lang="en-US" dirty="0"/>
        </a:p>
      </dgm:t>
    </dgm:pt>
    <dgm:pt modelId="{F1E7F944-C88F-4EAA-AB0D-236DFB377D26}" type="parTrans" cxnId="{392B0A94-D51C-4ACE-A1E2-6A8F3D1B8030}">
      <dgm:prSet/>
      <dgm:spPr/>
      <dgm:t>
        <a:bodyPr/>
        <a:lstStyle/>
        <a:p>
          <a:endParaRPr lang="en-US"/>
        </a:p>
      </dgm:t>
    </dgm:pt>
    <dgm:pt modelId="{57826F60-630D-4317-B60D-8AA1725E4562}" type="sibTrans" cxnId="{392B0A94-D51C-4ACE-A1E2-6A8F3D1B8030}">
      <dgm:prSet/>
      <dgm:spPr/>
      <dgm:t>
        <a:bodyPr/>
        <a:lstStyle/>
        <a:p>
          <a:endParaRPr lang="en-US"/>
        </a:p>
      </dgm:t>
    </dgm:pt>
    <dgm:pt modelId="{741A4631-43BD-49E6-8906-57BBBE8BF653}" type="pres">
      <dgm:prSet presAssocID="{7313732B-6890-40A8-9040-9EABE37F936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65D773-2F5D-4148-A8A6-2AE40E68DE92}" type="pres">
      <dgm:prSet presAssocID="{7313732B-6890-40A8-9040-9EABE37F9364}" presName="diamond" presStyleLbl="bgShp" presStyleIdx="0" presStyleCnt="1"/>
      <dgm:spPr/>
    </dgm:pt>
    <dgm:pt modelId="{20529E80-C8FD-4B4F-B6E8-4EC8FD616118}" type="pres">
      <dgm:prSet presAssocID="{7313732B-6890-40A8-9040-9EABE37F936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07CF0-63C2-45D7-80A9-14048C1121AB}" type="pres">
      <dgm:prSet presAssocID="{7313732B-6890-40A8-9040-9EABE37F936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1B9047-B819-4B58-A0CF-C49B379473C5}" type="pres">
      <dgm:prSet presAssocID="{7313732B-6890-40A8-9040-9EABE37F936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8E6EA3-CBAE-4D23-BC4D-FDA390060633}" type="pres">
      <dgm:prSet presAssocID="{7313732B-6890-40A8-9040-9EABE37F936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E2F344-F957-47EB-AC43-D58D18083305}" type="presOf" srcId="{7313732B-6890-40A8-9040-9EABE37F9364}" destId="{741A4631-43BD-49E6-8906-57BBBE8BF653}" srcOrd="0" destOrd="0" presId="urn:microsoft.com/office/officeart/2005/8/layout/matrix3"/>
    <dgm:cxn modelId="{8AF7F311-4CF4-45F6-B14C-138F56E92468}" type="presOf" srcId="{230E4871-7BF5-4727-9DB6-D5107D7A524B}" destId="{95707CF0-63C2-45D7-80A9-14048C1121AB}" srcOrd="0" destOrd="0" presId="urn:microsoft.com/office/officeart/2005/8/layout/matrix3"/>
    <dgm:cxn modelId="{3183DDC6-3963-4BD7-86DD-A56E4CD9786D}" srcId="{7313732B-6890-40A8-9040-9EABE37F9364}" destId="{42E6C5D3-7029-4CB0-B693-97E4C0E4CD4D}" srcOrd="2" destOrd="0" parTransId="{BBB924A4-AAC9-4E2D-82D1-1AE3719CB33E}" sibTransId="{458EBD3E-6798-412E-B322-955C10575ADF}"/>
    <dgm:cxn modelId="{CA991550-FD91-4FE4-8B3F-B1F1BADB1BE7}" type="presOf" srcId="{3EE9AB56-8AE5-42A1-98B3-16C88EDE7E4C}" destId="{20529E80-C8FD-4B4F-B6E8-4EC8FD616118}" srcOrd="0" destOrd="0" presId="urn:microsoft.com/office/officeart/2005/8/layout/matrix3"/>
    <dgm:cxn modelId="{89F4A7A7-23AD-4E1E-8EB7-DEB3D92B614A}" srcId="{7313732B-6890-40A8-9040-9EABE37F9364}" destId="{230E4871-7BF5-4727-9DB6-D5107D7A524B}" srcOrd="1" destOrd="0" parTransId="{CDBC1C74-8FAA-4EA6-9483-42B23B1D75D7}" sibTransId="{A2FB26A9-FBAD-4492-879A-C4205B4B5BF4}"/>
    <dgm:cxn modelId="{F4700C6A-15F9-46F1-8B28-B81E33669CE2}" type="presOf" srcId="{CA9816D0-7A12-4EBF-A8B4-237F88D25DDB}" destId="{EA8E6EA3-CBAE-4D23-BC4D-FDA390060633}" srcOrd="0" destOrd="0" presId="urn:microsoft.com/office/officeart/2005/8/layout/matrix3"/>
    <dgm:cxn modelId="{392B0A94-D51C-4ACE-A1E2-6A8F3D1B8030}" srcId="{7313732B-6890-40A8-9040-9EABE37F9364}" destId="{CA9816D0-7A12-4EBF-A8B4-237F88D25DDB}" srcOrd="3" destOrd="0" parTransId="{F1E7F944-C88F-4EAA-AB0D-236DFB377D26}" sibTransId="{57826F60-630D-4317-B60D-8AA1725E4562}"/>
    <dgm:cxn modelId="{01BDACA2-321E-46EB-AB5C-D91E63BA051A}" srcId="{7313732B-6890-40A8-9040-9EABE37F9364}" destId="{3EE9AB56-8AE5-42A1-98B3-16C88EDE7E4C}" srcOrd="0" destOrd="0" parTransId="{A4A309F4-F6C2-41F2-AF5E-79E695181091}" sibTransId="{BF827539-05E5-4A33-838E-4ABE693E7696}"/>
    <dgm:cxn modelId="{C5DDDD5E-A242-42EF-8FD8-00960E70B9D5}" type="presOf" srcId="{42E6C5D3-7029-4CB0-B693-97E4C0E4CD4D}" destId="{471B9047-B819-4B58-A0CF-C49B379473C5}" srcOrd="0" destOrd="0" presId="urn:microsoft.com/office/officeart/2005/8/layout/matrix3"/>
    <dgm:cxn modelId="{0B85D73B-7CBD-4E7A-BA06-8A99ADF90B91}" type="presParOf" srcId="{741A4631-43BD-49E6-8906-57BBBE8BF653}" destId="{BE65D773-2F5D-4148-A8A6-2AE40E68DE92}" srcOrd="0" destOrd="0" presId="urn:microsoft.com/office/officeart/2005/8/layout/matrix3"/>
    <dgm:cxn modelId="{E4B54D87-CC1D-4AA0-AE8E-A12DFFB8646D}" type="presParOf" srcId="{741A4631-43BD-49E6-8906-57BBBE8BF653}" destId="{20529E80-C8FD-4B4F-B6E8-4EC8FD616118}" srcOrd="1" destOrd="0" presId="urn:microsoft.com/office/officeart/2005/8/layout/matrix3"/>
    <dgm:cxn modelId="{2D8F97AD-E6C1-401A-AB44-4028D17967B9}" type="presParOf" srcId="{741A4631-43BD-49E6-8906-57BBBE8BF653}" destId="{95707CF0-63C2-45D7-80A9-14048C1121AB}" srcOrd="2" destOrd="0" presId="urn:microsoft.com/office/officeart/2005/8/layout/matrix3"/>
    <dgm:cxn modelId="{D363E76C-2FCC-4D56-B08B-804BB7CA3968}" type="presParOf" srcId="{741A4631-43BD-49E6-8906-57BBBE8BF653}" destId="{471B9047-B819-4B58-A0CF-C49B379473C5}" srcOrd="3" destOrd="0" presId="urn:microsoft.com/office/officeart/2005/8/layout/matrix3"/>
    <dgm:cxn modelId="{1509EDD0-41AC-479B-9202-A25FB7846B55}" type="presParOf" srcId="{741A4631-43BD-49E6-8906-57BBBE8BF653}" destId="{EA8E6EA3-CBAE-4D23-BC4D-FDA390060633}" srcOrd="4" destOrd="0" presId="urn:microsoft.com/office/officeart/2005/8/layout/matrix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CC083A-B01F-443E-97C6-A2F359440CCD}" type="doc">
      <dgm:prSet loTypeId="urn:microsoft.com/office/officeart/2005/8/layout/pyramid2" loCatId="pyramid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E5CE506-1374-4B82-AB2B-4FAC1E112FDA}">
      <dgm:prSet custT="1"/>
      <dgm:spPr/>
      <dgm:t>
        <a:bodyPr/>
        <a:lstStyle/>
        <a:p>
          <a:pPr algn="l" rtl="0"/>
          <a:r>
            <a:rPr lang="en-US" sz="1600" dirty="0" smtClean="0"/>
            <a:t>After case selection – adequate time should be scheduled – to complete the procedure without stress </a:t>
          </a:r>
          <a:endParaRPr lang="en-US" sz="1600" dirty="0"/>
        </a:p>
      </dgm:t>
    </dgm:pt>
    <dgm:pt modelId="{2407F304-4A2E-485A-871D-8F1596723D5E}" type="parTrans" cxnId="{BDF758C0-EBEF-407A-AD8A-DFE76746617F}">
      <dgm:prSet/>
      <dgm:spPr/>
      <dgm:t>
        <a:bodyPr/>
        <a:lstStyle/>
        <a:p>
          <a:endParaRPr lang="en-US"/>
        </a:p>
      </dgm:t>
    </dgm:pt>
    <dgm:pt modelId="{2D10D0E6-ED1A-427F-90E5-9CAC1C8EF7D8}" type="sibTrans" cxnId="{BDF758C0-EBEF-407A-AD8A-DFE76746617F}">
      <dgm:prSet/>
      <dgm:spPr/>
      <dgm:t>
        <a:bodyPr/>
        <a:lstStyle/>
        <a:p>
          <a:endParaRPr lang="en-US"/>
        </a:p>
      </dgm:t>
    </dgm:pt>
    <dgm:pt modelId="{B908B0B7-3A7A-4DBD-983A-47531EDADB23}">
      <dgm:prSet custT="1"/>
      <dgm:spPr/>
      <dgm:t>
        <a:bodyPr/>
        <a:lstStyle/>
        <a:p>
          <a:pPr algn="l" rtl="0"/>
          <a:r>
            <a:rPr lang="en-US" sz="1800" dirty="0" smtClean="0"/>
            <a:t>Required instruments –arranged prior – save time </a:t>
          </a:r>
          <a:endParaRPr lang="en-US" sz="1800" dirty="0"/>
        </a:p>
      </dgm:t>
    </dgm:pt>
    <dgm:pt modelId="{10E568AF-2D87-4C6D-A016-5E0EA689A55D}" type="parTrans" cxnId="{05CAF9BB-2B56-4874-92C6-464EAA7AD2BC}">
      <dgm:prSet/>
      <dgm:spPr/>
      <dgm:t>
        <a:bodyPr/>
        <a:lstStyle/>
        <a:p>
          <a:endParaRPr lang="en-US"/>
        </a:p>
      </dgm:t>
    </dgm:pt>
    <dgm:pt modelId="{09C506B1-0BDA-4EAB-AB48-1B9E4C806FE2}" type="sibTrans" cxnId="{05CAF9BB-2B56-4874-92C6-464EAA7AD2BC}">
      <dgm:prSet/>
      <dgm:spPr/>
      <dgm:t>
        <a:bodyPr/>
        <a:lstStyle/>
        <a:p>
          <a:endParaRPr lang="en-US"/>
        </a:p>
      </dgm:t>
    </dgm:pt>
    <dgm:pt modelId="{967C2528-1CC0-49B8-B6C4-9F56D4220DF2}">
      <dgm:prSet custT="1"/>
      <dgm:spPr/>
      <dgm:t>
        <a:bodyPr/>
        <a:lstStyle/>
        <a:p>
          <a:pPr algn="l" rtl="0"/>
          <a:r>
            <a:rPr lang="en-US" sz="1800" dirty="0" smtClean="0"/>
            <a:t>Anaesthetize the tooth </a:t>
          </a:r>
          <a:endParaRPr lang="en-US" sz="1800" dirty="0"/>
        </a:p>
      </dgm:t>
    </dgm:pt>
    <dgm:pt modelId="{00D5F2BF-DF7C-4D5D-9F68-C983F8E61D04}" type="parTrans" cxnId="{8CD151F5-BB84-41A9-8602-E253A6A95318}">
      <dgm:prSet/>
      <dgm:spPr/>
      <dgm:t>
        <a:bodyPr/>
        <a:lstStyle/>
        <a:p>
          <a:endParaRPr lang="en-US"/>
        </a:p>
      </dgm:t>
    </dgm:pt>
    <dgm:pt modelId="{7F219508-D212-423F-A913-1BC85AB7EFA9}" type="sibTrans" cxnId="{8CD151F5-BB84-41A9-8602-E253A6A95318}">
      <dgm:prSet/>
      <dgm:spPr/>
      <dgm:t>
        <a:bodyPr/>
        <a:lstStyle/>
        <a:p>
          <a:endParaRPr lang="en-US"/>
        </a:p>
      </dgm:t>
    </dgm:pt>
    <dgm:pt modelId="{0EA61B28-AE40-4EEA-B5A0-CE2455AA8F28}">
      <dgm:prSet custT="1"/>
      <dgm:spPr/>
      <dgm:t>
        <a:bodyPr/>
        <a:lstStyle/>
        <a:p>
          <a:pPr algn="l" rtl="0"/>
          <a:r>
            <a:rPr lang="en-US" sz="1800" dirty="0" smtClean="0"/>
            <a:t>Isolate – rubber dam</a:t>
          </a:r>
          <a:endParaRPr lang="en-US" sz="1800" dirty="0"/>
        </a:p>
      </dgm:t>
    </dgm:pt>
    <dgm:pt modelId="{C0664C50-7A90-404F-BBEE-E365A44C34D0}" type="parTrans" cxnId="{11514351-3EC1-44F2-8F34-387DFDB95371}">
      <dgm:prSet/>
      <dgm:spPr/>
      <dgm:t>
        <a:bodyPr/>
        <a:lstStyle/>
        <a:p>
          <a:endParaRPr lang="en-US"/>
        </a:p>
      </dgm:t>
    </dgm:pt>
    <dgm:pt modelId="{767AC52C-0BE8-40B0-9FD8-24664E02F287}" type="sibTrans" cxnId="{11514351-3EC1-44F2-8F34-387DFDB95371}">
      <dgm:prSet/>
      <dgm:spPr/>
      <dgm:t>
        <a:bodyPr/>
        <a:lstStyle/>
        <a:p>
          <a:endParaRPr lang="en-US"/>
        </a:p>
      </dgm:t>
    </dgm:pt>
    <dgm:pt modelId="{CB116FE5-5495-48E4-ACDF-825D115404FF}">
      <dgm:prSet custT="1"/>
      <dgm:spPr/>
      <dgm:t>
        <a:bodyPr/>
        <a:lstStyle/>
        <a:p>
          <a:pPr algn="l" rtl="0"/>
          <a:r>
            <a:rPr lang="en-US" sz="1800" dirty="0" smtClean="0"/>
            <a:t>Access cavity preparation </a:t>
          </a:r>
          <a:endParaRPr lang="en-US" sz="1800" dirty="0"/>
        </a:p>
      </dgm:t>
    </dgm:pt>
    <dgm:pt modelId="{46F0A741-86F3-40D0-902E-F094F3650C76}" type="parTrans" cxnId="{DA738853-599E-46B2-BF03-5E1D17C4C99A}">
      <dgm:prSet/>
      <dgm:spPr/>
      <dgm:t>
        <a:bodyPr/>
        <a:lstStyle/>
        <a:p>
          <a:endParaRPr lang="en-US"/>
        </a:p>
      </dgm:t>
    </dgm:pt>
    <dgm:pt modelId="{59056A83-90BF-4CBC-A2AC-EC4521E8B67B}" type="sibTrans" cxnId="{DA738853-599E-46B2-BF03-5E1D17C4C99A}">
      <dgm:prSet/>
      <dgm:spPr/>
      <dgm:t>
        <a:bodyPr/>
        <a:lstStyle/>
        <a:p>
          <a:endParaRPr lang="en-US"/>
        </a:p>
      </dgm:t>
    </dgm:pt>
    <dgm:pt modelId="{D82720E0-60CA-48AA-A835-166A4FD52F8A}">
      <dgm:prSet custT="1"/>
      <dgm:spPr/>
      <dgm:t>
        <a:bodyPr/>
        <a:lstStyle/>
        <a:p>
          <a:pPr algn="l" rtl="0"/>
          <a:r>
            <a:rPr lang="en-US" sz="1800" dirty="0" smtClean="0"/>
            <a:t>BMP </a:t>
          </a:r>
          <a:endParaRPr lang="en-US" sz="1800" dirty="0"/>
        </a:p>
      </dgm:t>
    </dgm:pt>
    <dgm:pt modelId="{72E42574-085B-4782-9A6B-63CAFDE9353D}" type="parTrans" cxnId="{76E9A1A4-F4CF-45AB-8347-376F46AF1D0F}">
      <dgm:prSet/>
      <dgm:spPr/>
      <dgm:t>
        <a:bodyPr/>
        <a:lstStyle/>
        <a:p>
          <a:endParaRPr lang="en-US"/>
        </a:p>
      </dgm:t>
    </dgm:pt>
    <dgm:pt modelId="{2A76D7AC-6CE5-4C12-A8F5-8E7AD31444F4}" type="sibTrans" cxnId="{76E9A1A4-F4CF-45AB-8347-376F46AF1D0F}">
      <dgm:prSet/>
      <dgm:spPr/>
      <dgm:t>
        <a:bodyPr/>
        <a:lstStyle/>
        <a:p>
          <a:endParaRPr lang="en-US"/>
        </a:p>
      </dgm:t>
    </dgm:pt>
    <dgm:pt modelId="{D186DEA9-DCE5-4AD9-A358-0CD29517C42E}" type="pres">
      <dgm:prSet presAssocID="{C7CC083A-B01F-443E-97C6-A2F359440CC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2BF60D9-8EDB-453C-A3E2-58A6B63DEEE6}" type="pres">
      <dgm:prSet presAssocID="{C7CC083A-B01F-443E-97C6-A2F359440CCD}" presName="pyramid" presStyleLbl="node1" presStyleIdx="0" presStyleCnt="1"/>
      <dgm:spPr/>
    </dgm:pt>
    <dgm:pt modelId="{AAB7B5D0-D2F4-4754-86AF-9E58ADB6D024}" type="pres">
      <dgm:prSet presAssocID="{C7CC083A-B01F-443E-97C6-A2F359440CCD}" presName="theList" presStyleCnt="0"/>
      <dgm:spPr/>
    </dgm:pt>
    <dgm:pt modelId="{E3717980-F0FD-41AC-8D36-DDEEC4438BDA}" type="pres">
      <dgm:prSet presAssocID="{EE5CE506-1374-4B82-AB2B-4FAC1E112FDA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F10F36-CC4E-47B4-A5CE-CA711D584168}" type="pres">
      <dgm:prSet presAssocID="{EE5CE506-1374-4B82-AB2B-4FAC1E112FDA}" presName="aSpace" presStyleCnt="0"/>
      <dgm:spPr/>
    </dgm:pt>
    <dgm:pt modelId="{6FEA504E-8DF1-4D95-A693-5FC02B40C2F2}" type="pres">
      <dgm:prSet presAssocID="{B908B0B7-3A7A-4DBD-983A-47531EDADB23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2FFB86-994C-4FC5-89BB-2B2E5DE431FD}" type="pres">
      <dgm:prSet presAssocID="{B908B0B7-3A7A-4DBD-983A-47531EDADB23}" presName="aSpace" presStyleCnt="0"/>
      <dgm:spPr/>
    </dgm:pt>
    <dgm:pt modelId="{3261AE2B-304B-4F6E-849B-36AC1C6732F5}" type="pres">
      <dgm:prSet presAssocID="{967C2528-1CC0-49B8-B6C4-9F56D4220DF2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1913C3-C64B-45E6-B768-6240BC476912}" type="pres">
      <dgm:prSet presAssocID="{967C2528-1CC0-49B8-B6C4-9F56D4220DF2}" presName="aSpace" presStyleCnt="0"/>
      <dgm:spPr/>
    </dgm:pt>
    <dgm:pt modelId="{F36B361A-8A51-4B6A-85B5-9BBCF7E0E4F8}" type="pres">
      <dgm:prSet presAssocID="{0EA61B28-AE40-4EEA-B5A0-CE2455AA8F28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9E6A6D-BD59-486F-8B2B-512637E90204}" type="pres">
      <dgm:prSet presAssocID="{0EA61B28-AE40-4EEA-B5A0-CE2455AA8F28}" presName="aSpace" presStyleCnt="0"/>
      <dgm:spPr/>
    </dgm:pt>
    <dgm:pt modelId="{DE15B57C-ACBE-4366-9793-016DDB4C1DD7}" type="pres">
      <dgm:prSet presAssocID="{CB116FE5-5495-48E4-ACDF-825D115404FF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15B57-5044-43F1-B257-95B24B0FF16F}" type="pres">
      <dgm:prSet presAssocID="{CB116FE5-5495-48E4-ACDF-825D115404FF}" presName="aSpace" presStyleCnt="0"/>
      <dgm:spPr/>
    </dgm:pt>
    <dgm:pt modelId="{A6D56EF9-4B15-46F4-BF84-A42D48C58522}" type="pres">
      <dgm:prSet presAssocID="{D82720E0-60CA-48AA-A835-166A4FD52F8A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222551-AA14-41AC-87A5-716BA2A7AA23}" type="pres">
      <dgm:prSet presAssocID="{D82720E0-60CA-48AA-A835-166A4FD52F8A}" presName="aSpace" presStyleCnt="0"/>
      <dgm:spPr/>
    </dgm:pt>
  </dgm:ptLst>
  <dgm:cxnLst>
    <dgm:cxn modelId="{AC3C888A-0F28-4D2F-952D-548751DE581E}" type="presOf" srcId="{C7CC083A-B01F-443E-97C6-A2F359440CCD}" destId="{D186DEA9-DCE5-4AD9-A358-0CD29517C42E}" srcOrd="0" destOrd="0" presId="urn:microsoft.com/office/officeart/2005/8/layout/pyramid2"/>
    <dgm:cxn modelId="{8CD151F5-BB84-41A9-8602-E253A6A95318}" srcId="{C7CC083A-B01F-443E-97C6-A2F359440CCD}" destId="{967C2528-1CC0-49B8-B6C4-9F56D4220DF2}" srcOrd="2" destOrd="0" parTransId="{00D5F2BF-DF7C-4D5D-9F68-C983F8E61D04}" sibTransId="{7F219508-D212-423F-A913-1BC85AB7EFA9}"/>
    <dgm:cxn modelId="{BDF758C0-EBEF-407A-AD8A-DFE76746617F}" srcId="{C7CC083A-B01F-443E-97C6-A2F359440CCD}" destId="{EE5CE506-1374-4B82-AB2B-4FAC1E112FDA}" srcOrd="0" destOrd="0" parTransId="{2407F304-4A2E-485A-871D-8F1596723D5E}" sibTransId="{2D10D0E6-ED1A-427F-90E5-9CAC1C8EF7D8}"/>
    <dgm:cxn modelId="{278545CE-C7F8-4653-A734-2F20E899E968}" type="presOf" srcId="{967C2528-1CC0-49B8-B6C4-9F56D4220DF2}" destId="{3261AE2B-304B-4F6E-849B-36AC1C6732F5}" srcOrd="0" destOrd="0" presId="urn:microsoft.com/office/officeart/2005/8/layout/pyramid2"/>
    <dgm:cxn modelId="{11514351-3EC1-44F2-8F34-387DFDB95371}" srcId="{C7CC083A-B01F-443E-97C6-A2F359440CCD}" destId="{0EA61B28-AE40-4EEA-B5A0-CE2455AA8F28}" srcOrd="3" destOrd="0" parTransId="{C0664C50-7A90-404F-BBEE-E365A44C34D0}" sibTransId="{767AC52C-0BE8-40B0-9FD8-24664E02F287}"/>
    <dgm:cxn modelId="{76E9A1A4-F4CF-45AB-8347-376F46AF1D0F}" srcId="{C7CC083A-B01F-443E-97C6-A2F359440CCD}" destId="{D82720E0-60CA-48AA-A835-166A4FD52F8A}" srcOrd="5" destOrd="0" parTransId="{72E42574-085B-4782-9A6B-63CAFDE9353D}" sibTransId="{2A76D7AC-6CE5-4C12-A8F5-8E7AD31444F4}"/>
    <dgm:cxn modelId="{DB23ED03-8BB8-471E-87F8-816E44989F19}" type="presOf" srcId="{EE5CE506-1374-4B82-AB2B-4FAC1E112FDA}" destId="{E3717980-F0FD-41AC-8D36-DDEEC4438BDA}" srcOrd="0" destOrd="0" presId="urn:microsoft.com/office/officeart/2005/8/layout/pyramid2"/>
    <dgm:cxn modelId="{DA738853-599E-46B2-BF03-5E1D17C4C99A}" srcId="{C7CC083A-B01F-443E-97C6-A2F359440CCD}" destId="{CB116FE5-5495-48E4-ACDF-825D115404FF}" srcOrd="4" destOrd="0" parTransId="{46F0A741-86F3-40D0-902E-F094F3650C76}" sibTransId="{59056A83-90BF-4CBC-A2AC-EC4521E8B67B}"/>
    <dgm:cxn modelId="{F7F59B03-7B28-4720-B333-20DC77F74753}" type="presOf" srcId="{CB116FE5-5495-48E4-ACDF-825D115404FF}" destId="{DE15B57C-ACBE-4366-9793-016DDB4C1DD7}" srcOrd="0" destOrd="0" presId="urn:microsoft.com/office/officeart/2005/8/layout/pyramid2"/>
    <dgm:cxn modelId="{BDC7F486-5C3D-4BD1-A689-CD2FDCBC4256}" type="presOf" srcId="{D82720E0-60CA-48AA-A835-166A4FD52F8A}" destId="{A6D56EF9-4B15-46F4-BF84-A42D48C58522}" srcOrd="0" destOrd="0" presId="urn:microsoft.com/office/officeart/2005/8/layout/pyramid2"/>
    <dgm:cxn modelId="{05CAF9BB-2B56-4874-92C6-464EAA7AD2BC}" srcId="{C7CC083A-B01F-443E-97C6-A2F359440CCD}" destId="{B908B0B7-3A7A-4DBD-983A-47531EDADB23}" srcOrd="1" destOrd="0" parTransId="{10E568AF-2D87-4C6D-A016-5E0EA689A55D}" sibTransId="{09C506B1-0BDA-4EAB-AB48-1B9E4C806FE2}"/>
    <dgm:cxn modelId="{6F6E826B-D30F-4F45-B515-125829F8E153}" type="presOf" srcId="{0EA61B28-AE40-4EEA-B5A0-CE2455AA8F28}" destId="{F36B361A-8A51-4B6A-85B5-9BBCF7E0E4F8}" srcOrd="0" destOrd="0" presId="urn:microsoft.com/office/officeart/2005/8/layout/pyramid2"/>
    <dgm:cxn modelId="{96591771-07C3-4BD1-AC4B-DB789260B622}" type="presOf" srcId="{B908B0B7-3A7A-4DBD-983A-47531EDADB23}" destId="{6FEA504E-8DF1-4D95-A693-5FC02B40C2F2}" srcOrd="0" destOrd="0" presId="urn:microsoft.com/office/officeart/2005/8/layout/pyramid2"/>
    <dgm:cxn modelId="{67696D9D-879A-4930-96B6-FEAA655AE561}" type="presParOf" srcId="{D186DEA9-DCE5-4AD9-A358-0CD29517C42E}" destId="{42BF60D9-8EDB-453C-A3E2-58A6B63DEEE6}" srcOrd="0" destOrd="0" presId="urn:microsoft.com/office/officeart/2005/8/layout/pyramid2"/>
    <dgm:cxn modelId="{732C022D-E6FF-4DDA-9986-D8C4DB74E4BC}" type="presParOf" srcId="{D186DEA9-DCE5-4AD9-A358-0CD29517C42E}" destId="{AAB7B5D0-D2F4-4754-86AF-9E58ADB6D024}" srcOrd="1" destOrd="0" presId="urn:microsoft.com/office/officeart/2005/8/layout/pyramid2"/>
    <dgm:cxn modelId="{4D5D3C0D-CD69-4A20-B5E5-3339A503D057}" type="presParOf" srcId="{AAB7B5D0-D2F4-4754-86AF-9E58ADB6D024}" destId="{E3717980-F0FD-41AC-8D36-DDEEC4438BDA}" srcOrd="0" destOrd="0" presId="urn:microsoft.com/office/officeart/2005/8/layout/pyramid2"/>
    <dgm:cxn modelId="{166BB16C-7BC9-42F2-83E8-EEEE820516E3}" type="presParOf" srcId="{AAB7B5D0-D2F4-4754-86AF-9E58ADB6D024}" destId="{00F10F36-CC4E-47B4-A5CE-CA711D584168}" srcOrd="1" destOrd="0" presId="urn:microsoft.com/office/officeart/2005/8/layout/pyramid2"/>
    <dgm:cxn modelId="{C237E7A5-5110-4D38-B39B-A801336CD638}" type="presParOf" srcId="{AAB7B5D0-D2F4-4754-86AF-9E58ADB6D024}" destId="{6FEA504E-8DF1-4D95-A693-5FC02B40C2F2}" srcOrd="2" destOrd="0" presId="urn:microsoft.com/office/officeart/2005/8/layout/pyramid2"/>
    <dgm:cxn modelId="{0BD6D014-F1A6-4316-B286-BC34A7BB871C}" type="presParOf" srcId="{AAB7B5D0-D2F4-4754-86AF-9E58ADB6D024}" destId="{CD2FFB86-994C-4FC5-89BB-2B2E5DE431FD}" srcOrd="3" destOrd="0" presId="urn:microsoft.com/office/officeart/2005/8/layout/pyramid2"/>
    <dgm:cxn modelId="{CBB25B6B-8BB1-40C0-BB7A-E1DEFB9D641B}" type="presParOf" srcId="{AAB7B5D0-D2F4-4754-86AF-9E58ADB6D024}" destId="{3261AE2B-304B-4F6E-849B-36AC1C6732F5}" srcOrd="4" destOrd="0" presId="urn:microsoft.com/office/officeart/2005/8/layout/pyramid2"/>
    <dgm:cxn modelId="{3D913D58-B76D-463E-A118-8F707D7122CA}" type="presParOf" srcId="{AAB7B5D0-D2F4-4754-86AF-9E58ADB6D024}" destId="{DE1913C3-C64B-45E6-B768-6240BC476912}" srcOrd="5" destOrd="0" presId="urn:microsoft.com/office/officeart/2005/8/layout/pyramid2"/>
    <dgm:cxn modelId="{23DDD98A-2971-4CAB-900E-C6B5D6CB261D}" type="presParOf" srcId="{AAB7B5D0-D2F4-4754-86AF-9E58ADB6D024}" destId="{F36B361A-8A51-4B6A-85B5-9BBCF7E0E4F8}" srcOrd="6" destOrd="0" presId="urn:microsoft.com/office/officeart/2005/8/layout/pyramid2"/>
    <dgm:cxn modelId="{B846E5FA-19B8-48DE-8E54-B7BB2519BE26}" type="presParOf" srcId="{AAB7B5D0-D2F4-4754-86AF-9E58ADB6D024}" destId="{719E6A6D-BD59-486F-8B2B-512637E90204}" srcOrd="7" destOrd="0" presId="urn:microsoft.com/office/officeart/2005/8/layout/pyramid2"/>
    <dgm:cxn modelId="{3733FBEC-026A-4612-95C5-834E0AC0D13E}" type="presParOf" srcId="{AAB7B5D0-D2F4-4754-86AF-9E58ADB6D024}" destId="{DE15B57C-ACBE-4366-9793-016DDB4C1DD7}" srcOrd="8" destOrd="0" presId="urn:microsoft.com/office/officeart/2005/8/layout/pyramid2"/>
    <dgm:cxn modelId="{19ED07C3-94A4-4757-B1E0-BEF3030531FF}" type="presParOf" srcId="{AAB7B5D0-D2F4-4754-86AF-9E58ADB6D024}" destId="{0D015B57-5044-43F1-B257-95B24B0FF16F}" srcOrd="9" destOrd="0" presId="urn:microsoft.com/office/officeart/2005/8/layout/pyramid2"/>
    <dgm:cxn modelId="{B1C54EEE-B081-4D48-968B-7C4476F3E533}" type="presParOf" srcId="{AAB7B5D0-D2F4-4754-86AF-9E58ADB6D024}" destId="{A6D56EF9-4B15-46F4-BF84-A42D48C58522}" srcOrd="10" destOrd="0" presId="urn:microsoft.com/office/officeart/2005/8/layout/pyramid2"/>
    <dgm:cxn modelId="{586E77C3-5D0D-4801-BEDD-3455729A6D9C}" type="presParOf" srcId="{AAB7B5D0-D2F4-4754-86AF-9E58ADB6D024}" destId="{4B222551-AA14-41AC-87A5-716BA2A7AA23}" srcOrd="11" destOrd="0" presId="urn:microsoft.com/office/officeart/2005/8/layout/pyramid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A29890-7BA5-43C3-8BBB-3F2A1E233DAB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6AE6BF-DD69-4ECB-A4B6-BDEE796FB3D6}">
      <dgm:prSet/>
      <dgm:spPr/>
      <dgm:t>
        <a:bodyPr/>
        <a:lstStyle/>
        <a:p>
          <a:pPr algn="l" rtl="0"/>
          <a:r>
            <a:rPr lang="en-US" dirty="0" smtClean="0"/>
            <a:t>Disinfection – importance -  cleaning- apical 3rd </a:t>
          </a:r>
          <a:endParaRPr lang="en-US" baseline="30000" dirty="0"/>
        </a:p>
      </dgm:t>
    </dgm:pt>
    <dgm:pt modelId="{76259DA7-101C-447A-A68B-B0A94B98BD64}" type="parTrans" cxnId="{21E17691-6DB0-467E-A819-78717282330F}">
      <dgm:prSet/>
      <dgm:spPr/>
      <dgm:t>
        <a:bodyPr/>
        <a:lstStyle/>
        <a:p>
          <a:endParaRPr lang="en-US"/>
        </a:p>
      </dgm:t>
    </dgm:pt>
    <dgm:pt modelId="{32F8A25D-26D8-4893-AEB2-E2A8397A4FF9}" type="sibTrans" cxnId="{21E17691-6DB0-467E-A819-78717282330F}">
      <dgm:prSet/>
      <dgm:spPr/>
      <dgm:t>
        <a:bodyPr/>
        <a:lstStyle/>
        <a:p>
          <a:endParaRPr lang="en-US"/>
        </a:p>
      </dgm:t>
    </dgm:pt>
    <dgm:pt modelId="{9825C6C7-A0FD-4B33-9187-EEE35465C733}">
      <dgm:prSet custT="1"/>
      <dgm:spPr/>
      <dgm:t>
        <a:bodyPr/>
        <a:lstStyle/>
        <a:p>
          <a:pPr algn="l" rtl="0"/>
          <a:r>
            <a:rPr lang="en-US" sz="3200" baseline="30000" dirty="0" smtClean="0"/>
            <a:t>A hybrid technique  </a:t>
          </a:r>
          <a:r>
            <a:rPr lang="en-US" sz="3200" dirty="0" smtClean="0"/>
            <a:t>  </a:t>
          </a:r>
          <a:r>
            <a:rPr lang="en-US" sz="2300" dirty="0" smtClean="0"/>
            <a:t>- tapered rotaries for crown-down preparation –  coronal &amp; middle 3rd – finishing rotary &amp; hand instruments at the apical 3</a:t>
          </a:r>
          <a:r>
            <a:rPr lang="en-US" sz="2300" baseline="30000" dirty="0" smtClean="0"/>
            <a:t>rd</a:t>
          </a:r>
          <a:r>
            <a:rPr lang="en-US" sz="2300" dirty="0" smtClean="0"/>
            <a:t> </a:t>
          </a:r>
          <a:endParaRPr lang="en-US" sz="2300" dirty="0"/>
        </a:p>
      </dgm:t>
    </dgm:pt>
    <dgm:pt modelId="{57EF0CD0-C735-4189-BCBF-90BF81EB0B69}" type="parTrans" cxnId="{012D37FD-A465-4708-8AEC-64A4623EEA82}">
      <dgm:prSet/>
      <dgm:spPr/>
      <dgm:t>
        <a:bodyPr/>
        <a:lstStyle/>
        <a:p>
          <a:endParaRPr lang="en-US"/>
        </a:p>
      </dgm:t>
    </dgm:pt>
    <dgm:pt modelId="{4AE28E62-E655-4EDF-A57D-93A0F7455381}" type="sibTrans" cxnId="{012D37FD-A465-4708-8AEC-64A4623EEA82}">
      <dgm:prSet/>
      <dgm:spPr/>
      <dgm:t>
        <a:bodyPr/>
        <a:lstStyle/>
        <a:p>
          <a:endParaRPr lang="en-US"/>
        </a:p>
      </dgm:t>
    </dgm:pt>
    <dgm:pt modelId="{B9EE908E-5A46-4206-A884-C57C7DBC69D9}" type="pres">
      <dgm:prSet presAssocID="{87A29890-7BA5-43C3-8BBB-3F2A1E233D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7DA9C5-1EA2-4F71-B22F-29A60CDB527D}" type="pres">
      <dgm:prSet presAssocID="{1C6AE6BF-DD69-4ECB-A4B6-BDEE796FB3D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4AFCC6-7463-412B-8BE8-38BA296C59B6}" type="pres">
      <dgm:prSet presAssocID="{32F8A25D-26D8-4893-AEB2-E2A8397A4FF9}" presName="sibTrans" presStyleLbl="sibTrans2D1" presStyleIdx="0" presStyleCnt="1"/>
      <dgm:spPr/>
      <dgm:t>
        <a:bodyPr/>
        <a:lstStyle/>
        <a:p>
          <a:endParaRPr lang="en-US"/>
        </a:p>
      </dgm:t>
    </dgm:pt>
    <dgm:pt modelId="{0C8F05B1-5889-42CC-8E91-FBE231398F5A}" type="pres">
      <dgm:prSet presAssocID="{32F8A25D-26D8-4893-AEB2-E2A8397A4FF9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A9A9DE94-A503-4884-9725-F2830131924A}" type="pres">
      <dgm:prSet presAssocID="{9825C6C7-A0FD-4B33-9187-EEE35465C73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7E1C3D-65BA-4930-8057-6ABA2CB3FE49}" type="presOf" srcId="{32F8A25D-26D8-4893-AEB2-E2A8397A4FF9}" destId="{BE4AFCC6-7463-412B-8BE8-38BA296C59B6}" srcOrd="0" destOrd="0" presId="urn:microsoft.com/office/officeart/2005/8/layout/process1"/>
    <dgm:cxn modelId="{AE2DA545-C119-4319-8ECD-A19149A2A06E}" type="presOf" srcId="{32F8A25D-26D8-4893-AEB2-E2A8397A4FF9}" destId="{0C8F05B1-5889-42CC-8E91-FBE231398F5A}" srcOrd="1" destOrd="0" presId="urn:microsoft.com/office/officeart/2005/8/layout/process1"/>
    <dgm:cxn modelId="{21E17691-6DB0-467E-A819-78717282330F}" srcId="{87A29890-7BA5-43C3-8BBB-3F2A1E233DAB}" destId="{1C6AE6BF-DD69-4ECB-A4B6-BDEE796FB3D6}" srcOrd="0" destOrd="0" parTransId="{76259DA7-101C-447A-A68B-B0A94B98BD64}" sibTransId="{32F8A25D-26D8-4893-AEB2-E2A8397A4FF9}"/>
    <dgm:cxn modelId="{78DD4F01-2F16-4376-B0ED-DBA10CDB3A82}" type="presOf" srcId="{87A29890-7BA5-43C3-8BBB-3F2A1E233DAB}" destId="{B9EE908E-5A46-4206-A884-C57C7DBC69D9}" srcOrd="0" destOrd="0" presId="urn:microsoft.com/office/officeart/2005/8/layout/process1"/>
    <dgm:cxn modelId="{5E45F761-4ADB-49B7-A164-B9A590F8F41C}" type="presOf" srcId="{9825C6C7-A0FD-4B33-9187-EEE35465C733}" destId="{A9A9DE94-A503-4884-9725-F2830131924A}" srcOrd="0" destOrd="0" presId="urn:microsoft.com/office/officeart/2005/8/layout/process1"/>
    <dgm:cxn modelId="{58D87400-900B-428F-A409-B1BAD1454C54}" type="presOf" srcId="{1C6AE6BF-DD69-4ECB-A4B6-BDEE796FB3D6}" destId="{227DA9C5-1EA2-4F71-B22F-29A60CDB527D}" srcOrd="0" destOrd="0" presId="urn:microsoft.com/office/officeart/2005/8/layout/process1"/>
    <dgm:cxn modelId="{012D37FD-A465-4708-8AEC-64A4623EEA82}" srcId="{87A29890-7BA5-43C3-8BBB-3F2A1E233DAB}" destId="{9825C6C7-A0FD-4B33-9187-EEE35465C733}" srcOrd="1" destOrd="0" parTransId="{57EF0CD0-C735-4189-BCBF-90BF81EB0B69}" sibTransId="{4AE28E62-E655-4EDF-A57D-93A0F7455381}"/>
    <dgm:cxn modelId="{1186F4E0-DDCA-4E90-9483-D419036E2A8B}" type="presParOf" srcId="{B9EE908E-5A46-4206-A884-C57C7DBC69D9}" destId="{227DA9C5-1EA2-4F71-B22F-29A60CDB527D}" srcOrd="0" destOrd="0" presId="urn:microsoft.com/office/officeart/2005/8/layout/process1"/>
    <dgm:cxn modelId="{49164049-E878-494D-809A-EB3FBC5C900B}" type="presParOf" srcId="{B9EE908E-5A46-4206-A884-C57C7DBC69D9}" destId="{BE4AFCC6-7463-412B-8BE8-38BA296C59B6}" srcOrd="1" destOrd="0" presId="urn:microsoft.com/office/officeart/2005/8/layout/process1"/>
    <dgm:cxn modelId="{23F79FD7-E0CB-4FEB-B632-14516FDC17AD}" type="presParOf" srcId="{BE4AFCC6-7463-412B-8BE8-38BA296C59B6}" destId="{0C8F05B1-5889-42CC-8E91-FBE231398F5A}" srcOrd="0" destOrd="0" presId="urn:microsoft.com/office/officeart/2005/8/layout/process1"/>
    <dgm:cxn modelId="{C96602C3-B910-4B2B-B622-0D9E98109D5D}" type="presParOf" srcId="{B9EE908E-5A46-4206-A884-C57C7DBC69D9}" destId="{A9A9DE94-A503-4884-9725-F2830131924A}" srcOrd="2" destOrd="0" presId="urn:microsoft.com/office/officeart/2005/8/layout/process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6B59AE-F675-4425-83BE-6091A2E7633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C66F55-3868-41C1-ACA5-390D3B9A86DE}">
      <dgm:prSet/>
      <dgm:spPr/>
      <dgm:t>
        <a:bodyPr/>
        <a:lstStyle/>
        <a:p>
          <a:pPr rtl="0"/>
          <a:r>
            <a:rPr lang="en-US" dirty="0" smtClean="0"/>
            <a:t>After obtaining straight line access – rotary orifice openers with large tapers – coronal shaping </a:t>
          </a:r>
          <a:endParaRPr lang="en-US" dirty="0"/>
        </a:p>
      </dgm:t>
    </dgm:pt>
    <dgm:pt modelId="{E7026E11-B7AA-4EFB-9E88-9EDE1C55B991}" type="parTrans" cxnId="{614FBE5E-534E-4B51-ACDF-709D6C7C5768}">
      <dgm:prSet/>
      <dgm:spPr/>
      <dgm:t>
        <a:bodyPr/>
        <a:lstStyle/>
        <a:p>
          <a:endParaRPr lang="en-US"/>
        </a:p>
      </dgm:t>
    </dgm:pt>
    <dgm:pt modelId="{2CA89317-3206-4448-B5E7-E3A7BA007A97}" type="sibTrans" cxnId="{614FBE5E-534E-4B51-ACDF-709D6C7C5768}">
      <dgm:prSet/>
      <dgm:spPr/>
      <dgm:t>
        <a:bodyPr/>
        <a:lstStyle/>
        <a:p>
          <a:endParaRPr lang="en-US"/>
        </a:p>
      </dgm:t>
    </dgm:pt>
    <dgm:pt modelId="{4428E552-67EE-4F0F-A511-1EC7CB918CB4}">
      <dgm:prSet/>
      <dgm:spPr/>
      <dgm:t>
        <a:bodyPr/>
        <a:lstStyle/>
        <a:p>
          <a:pPr rtl="0"/>
          <a:r>
            <a:rPr lang="en-US" dirty="0" smtClean="0"/>
            <a:t>Smaller tapered – mid root shaping &amp; gaining apical access</a:t>
          </a:r>
          <a:endParaRPr lang="en-US" dirty="0"/>
        </a:p>
      </dgm:t>
    </dgm:pt>
    <dgm:pt modelId="{284284C1-11BF-4C18-904A-5D5443E5E4E3}" type="parTrans" cxnId="{7701E150-CBE7-4836-96A1-0BD93863391C}">
      <dgm:prSet/>
      <dgm:spPr/>
      <dgm:t>
        <a:bodyPr/>
        <a:lstStyle/>
        <a:p>
          <a:endParaRPr lang="en-US"/>
        </a:p>
      </dgm:t>
    </dgm:pt>
    <dgm:pt modelId="{54DAB413-970A-45C9-B7E6-11DEB460AA63}" type="sibTrans" cxnId="{7701E150-CBE7-4836-96A1-0BD93863391C}">
      <dgm:prSet/>
      <dgm:spPr/>
      <dgm:t>
        <a:bodyPr/>
        <a:lstStyle/>
        <a:p>
          <a:endParaRPr lang="en-US"/>
        </a:p>
      </dgm:t>
    </dgm:pt>
    <dgm:pt modelId="{60F8EA06-03A8-46BC-8516-DA1B2AE7F4CB}">
      <dgm:prSet/>
      <dgm:spPr/>
      <dgm:t>
        <a:bodyPr/>
        <a:lstStyle/>
        <a:p>
          <a:pPr rtl="0"/>
          <a:r>
            <a:rPr lang="en-US" dirty="0" err="1" smtClean="0"/>
            <a:t>Wl</a:t>
          </a:r>
          <a:r>
            <a:rPr lang="en-US" dirty="0" smtClean="0"/>
            <a:t> – apex locator</a:t>
          </a:r>
          <a:endParaRPr lang="en-US" dirty="0"/>
        </a:p>
      </dgm:t>
    </dgm:pt>
    <dgm:pt modelId="{16D86E5F-2EC0-4010-BDDC-FDB7EBFAE820}" type="parTrans" cxnId="{2AD10A8A-FC7D-4353-A5C6-960C8D9211BF}">
      <dgm:prSet/>
      <dgm:spPr/>
      <dgm:t>
        <a:bodyPr/>
        <a:lstStyle/>
        <a:p>
          <a:endParaRPr lang="en-US"/>
        </a:p>
      </dgm:t>
    </dgm:pt>
    <dgm:pt modelId="{12181B56-853D-4D3B-AC1E-285DDD055516}" type="sibTrans" cxnId="{2AD10A8A-FC7D-4353-A5C6-960C8D9211BF}">
      <dgm:prSet/>
      <dgm:spPr/>
      <dgm:t>
        <a:bodyPr/>
        <a:lstStyle/>
        <a:p>
          <a:endParaRPr lang="en-US"/>
        </a:p>
      </dgm:t>
    </dgm:pt>
    <dgm:pt modelId="{F2D38A06-E1F3-4EE4-98B0-3303E4B84E21}">
      <dgm:prSet/>
      <dgm:spPr/>
      <dgm:t>
        <a:bodyPr/>
        <a:lstStyle/>
        <a:p>
          <a:pPr rtl="0"/>
          <a:r>
            <a:rPr lang="en-US" dirty="0" smtClean="0"/>
            <a:t>Crown – down  pressure less technique </a:t>
          </a:r>
          <a:endParaRPr lang="en-US" dirty="0"/>
        </a:p>
      </dgm:t>
    </dgm:pt>
    <dgm:pt modelId="{C8B73B09-D24C-4939-94A3-810F6F6EF1CE}" type="parTrans" cxnId="{0211EB71-3C50-47E2-8027-ABC48941CE03}">
      <dgm:prSet/>
      <dgm:spPr/>
      <dgm:t>
        <a:bodyPr/>
        <a:lstStyle/>
        <a:p>
          <a:endParaRPr lang="en-US"/>
        </a:p>
      </dgm:t>
    </dgm:pt>
    <dgm:pt modelId="{7011AE8E-72E4-492F-A1E0-0748AE75473D}" type="sibTrans" cxnId="{0211EB71-3C50-47E2-8027-ABC48941CE03}">
      <dgm:prSet/>
      <dgm:spPr/>
      <dgm:t>
        <a:bodyPr/>
        <a:lstStyle/>
        <a:p>
          <a:endParaRPr lang="en-US"/>
        </a:p>
      </dgm:t>
    </dgm:pt>
    <dgm:pt modelId="{C46AC4A1-0AC5-46CD-B33B-82A205BB6C8A}">
      <dgm:prSet/>
      <dgm:spPr/>
      <dgm:t>
        <a:bodyPr/>
        <a:lstStyle/>
        <a:p>
          <a:pPr rtl="0"/>
          <a:r>
            <a:rPr lang="en-US" dirty="0" smtClean="0"/>
            <a:t>Improved irrigation devices – </a:t>
          </a:r>
          <a:r>
            <a:rPr lang="en-US" dirty="0" err="1" smtClean="0"/>
            <a:t>endo</a:t>
          </a:r>
          <a:r>
            <a:rPr lang="en-US" dirty="0" smtClean="0"/>
            <a:t> activator  passive ultra sonic activation , </a:t>
          </a:r>
          <a:r>
            <a:rPr lang="en-US" dirty="0" err="1" smtClean="0"/>
            <a:t>endo</a:t>
          </a:r>
          <a:r>
            <a:rPr lang="en-US" dirty="0" smtClean="0"/>
            <a:t> </a:t>
          </a:r>
          <a:r>
            <a:rPr lang="en-US" dirty="0" err="1" smtClean="0"/>
            <a:t>vac</a:t>
          </a:r>
          <a:r>
            <a:rPr lang="en-US" dirty="0" smtClean="0"/>
            <a:t> safety irrigator – ultra Sonics enhances cleaning of root canal systems </a:t>
          </a:r>
          <a:endParaRPr lang="en-US" dirty="0"/>
        </a:p>
      </dgm:t>
    </dgm:pt>
    <dgm:pt modelId="{8C0365B9-4A36-4449-B612-AADBF72EE403}" type="parTrans" cxnId="{89A7A9DD-B1CE-4507-BCBD-86D746E6028D}">
      <dgm:prSet/>
      <dgm:spPr/>
      <dgm:t>
        <a:bodyPr/>
        <a:lstStyle/>
        <a:p>
          <a:endParaRPr lang="en-US"/>
        </a:p>
      </dgm:t>
    </dgm:pt>
    <dgm:pt modelId="{87F1C159-6013-4AE5-B38D-94D01B98281C}" type="sibTrans" cxnId="{89A7A9DD-B1CE-4507-BCBD-86D746E6028D}">
      <dgm:prSet/>
      <dgm:spPr/>
      <dgm:t>
        <a:bodyPr/>
        <a:lstStyle/>
        <a:p>
          <a:endParaRPr lang="en-US"/>
        </a:p>
      </dgm:t>
    </dgm:pt>
    <dgm:pt modelId="{68110FC1-24E7-47C8-9453-C27A41D3B6D2}" type="pres">
      <dgm:prSet presAssocID="{ED6B59AE-F675-4425-83BE-6091A2E763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FE3D87-8BDE-4356-8FAB-FD8A304C05E4}" type="pres">
      <dgm:prSet presAssocID="{94C66F55-3868-41C1-ACA5-390D3B9A86D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CF4CD0-7B3F-4729-8E37-E033747494D1}" type="pres">
      <dgm:prSet presAssocID="{2CA89317-3206-4448-B5E7-E3A7BA007A97}" presName="spacer" presStyleCnt="0"/>
      <dgm:spPr/>
    </dgm:pt>
    <dgm:pt modelId="{2B18A668-DC59-4749-B1AE-E7AC27C24F71}" type="pres">
      <dgm:prSet presAssocID="{4428E552-67EE-4F0F-A511-1EC7CB918CB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E6F80-B737-4E54-A3C0-D8CE589F04F4}" type="pres">
      <dgm:prSet presAssocID="{54DAB413-970A-45C9-B7E6-11DEB460AA63}" presName="spacer" presStyleCnt="0"/>
      <dgm:spPr/>
    </dgm:pt>
    <dgm:pt modelId="{568D8A26-A3FE-4D35-AEE0-552D750CBB3B}" type="pres">
      <dgm:prSet presAssocID="{60F8EA06-03A8-46BC-8516-DA1B2AE7F4C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CD6EEF-8BE2-4B9D-86FC-C52D1174A7D2}" type="pres">
      <dgm:prSet presAssocID="{12181B56-853D-4D3B-AC1E-285DDD055516}" presName="spacer" presStyleCnt="0"/>
      <dgm:spPr/>
    </dgm:pt>
    <dgm:pt modelId="{8A3925D6-EB3A-498C-A4AC-8CBCBC1358EF}" type="pres">
      <dgm:prSet presAssocID="{F2D38A06-E1F3-4EE4-98B0-3303E4B84E2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4CC9A-1DC2-40F2-903F-532BA1ED6086}" type="pres">
      <dgm:prSet presAssocID="{7011AE8E-72E4-492F-A1E0-0748AE75473D}" presName="spacer" presStyleCnt="0"/>
      <dgm:spPr/>
    </dgm:pt>
    <dgm:pt modelId="{75AAE771-6F63-463A-8567-A77A9E86E0F3}" type="pres">
      <dgm:prSet presAssocID="{C46AC4A1-0AC5-46CD-B33B-82A205BB6C8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1FA11B-4768-442F-8C29-2C733EF4F2DF}" type="presOf" srcId="{60F8EA06-03A8-46BC-8516-DA1B2AE7F4CB}" destId="{568D8A26-A3FE-4D35-AEE0-552D750CBB3B}" srcOrd="0" destOrd="0" presId="urn:microsoft.com/office/officeart/2005/8/layout/vList2"/>
    <dgm:cxn modelId="{FB6957A7-F122-4ACC-B6FE-19ADB4DFB5E2}" type="presOf" srcId="{4428E552-67EE-4F0F-A511-1EC7CB918CB4}" destId="{2B18A668-DC59-4749-B1AE-E7AC27C24F71}" srcOrd="0" destOrd="0" presId="urn:microsoft.com/office/officeart/2005/8/layout/vList2"/>
    <dgm:cxn modelId="{2AD10A8A-FC7D-4353-A5C6-960C8D9211BF}" srcId="{ED6B59AE-F675-4425-83BE-6091A2E76336}" destId="{60F8EA06-03A8-46BC-8516-DA1B2AE7F4CB}" srcOrd="2" destOrd="0" parTransId="{16D86E5F-2EC0-4010-BDDC-FDB7EBFAE820}" sibTransId="{12181B56-853D-4D3B-AC1E-285DDD055516}"/>
    <dgm:cxn modelId="{8385C447-CBF8-4D3E-B1EA-1C9AA0A98C46}" type="presOf" srcId="{ED6B59AE-F675-4425-83BE-6091A2E76336}" destId="{68110FC1-24E7-47C8-9453-C27A41D3B6D2}" srcOrd="0" destOrd="0" presId="urn:microsoft.com/office/officeart/2005/8/layout/vList2"/>
    <dgm:cxn modelId="{0211EB71-3C50-47E2-8027-ABC48941CE03}" srcId="{ED6B59AE-F675-4425-83BE-6091A2E76336}" destId="{F2D38A06-E1F3-4EE4-98B0-3303E4B84E21}" srcOrd="3" destOrd="0" parTransId="{C8B73B09-D24C-4939-94A3-810F6F6EF1CE}" sibTransId="{7011AE8E-72E4-492F-A1E0-0748AE75473D}"/>
    <dgm:cxn modelId="{614FBE5E-534E-4B51-ACDF-709D6C7C5768}" srcId="{ED6B59AE-F675-4425-83BE-6091A2E76336}" destId="{94C66F55-3868-41C1-ACA5-390D3B9A86DE}" srcOrd="0" destOrd="0" parTransId="{E7026E11-B7AA-4EFB-9E88-9EDE1C55B991}" sibTransId="{2CA89317-3206-4448-B5E7-E3A7BA007A97}"/>
    <dgm:cxn modelId="{4E2A5C84-E984-43C7-8A93-9C220E16098B}" type="presOf" srcId="{94C66F55-3868-41C1-ACA5-390D3B9A86DE}" destId="{EFFE3D87-8BDE-4356-8FAB-FD8A304C05E4}" srcOrd="0" destOrd="0" presId="urn:microsoft.com/office/officeart/2005/8/layout/vList2"/>
    <dgm:cxn modelId="{F39CF242-A249-4F90-8DE3-4B0CEFDE14B9}" type="presOf" srcId="{F2D38A06-E1F3-4EE4-98B0-3303E4B84E21}" destId="{8A3925D6-EB3A-498C-A4AC-8CBCBC1358EF}" srcOrd="0" destOrd="0" presId="urn:microsoft.com/office/officeart/2005/8/layout/vList2"/>
    <dgm:cxn modelId="{89A7A9DD-B1CE-4507-BCBD-86D746E6028D}" srcId="{ED6B59AE-F675-4425-83BE-6091A2E76336}" destId="{C46AC4A1-0AC5-46CD-B33B-82A205BB6C8A}" srcOrd="4" destOrd="0" parTransId="{8C0365B9-4A36-4449-B612-AADBF72EE403}" sibTransId="{87F1C159-6013-4AE5-B38D-94D01B98281C}"/>
    <dgm:cxn modelId="{7701E150-CBE7-4836-96A1-0BD93863391C}" srcId="{ED6B59AE-F675-4425-83BE-6091A2E76336}" destId="{4428E552-67EE-4F0F-A511-1EC7CB918CB4}" srcOrd="1" destOrd="0" parTransId="{284284C1-11BF-4C18-904A-5D5443E5E4E3}" sibTransId="{54DAB413-970A-45C9-B7E6-11DEB460AA63}"/>
    <dgm:cxn modelId="{37517B81-5287-444D-B368-544C78BD0D5D}" type="presOf" srcId="{C46AC4A1-0AC5-46CD-B33B-82A205BB6C8A}" destId="{75AAE771-6F63-463A-8567-A77A9E86E0F3}" srcOrd="0" destOrd="0" presId="urn:microsoft.com/office/officeart/2005/8/layout/vList2"/>
    <dgm:cxn modelId="{CB27D39A-6E14-4067-B518-3A9A465F33DB}" type="presParOf" srcId="{68110FC1-24E7-47C8-9453-C27A41D3B6D2}" destId="{EFFE3D87-8BDE-4356-8FAB-FD8A304C05E4}" srcOrd="0" destOrd="0" presId="urn:microsoft.com/office/officeart/2005/8/layout/vList2"/>
    <dgm:cxn modelId="{EAA578BD-0C99-48F7-885F-81962602FF36}" type="presParOf" srcId="{68110FC1-24E7-47C8-9453-C27A41D3B6D2}" destId="{B9CF4CD0-7B3F-4729-8E37-E033747494D1}" srcOrd="1" destOrd="0" presId="urn:microsoft.com/office/officeart/2005/8/layout/vList2"/>
    <dgm:cxn modelId="{28928819-3D7C-47E7-B007-070090003C15}" type="presParOf" srcId="{68110FC1-24E7-47C8-9453-C27A41D3B6D2}" destId="{2B18A668-DC59-4749-B1AE-E7AC27C24F71}" srcOrd="2" destOrd="0" presId="urn:microsoft.com/office/officeart/2005/8/layout/vList2"/>
    <dgm:cxn modelId="{1C0662EA-879B-4895-9B69-F617CE0D7909}" type="presParOf" srcId="{68110FC1-24E7-47C8-9453-C27A41D3B6D2}" destId="{037E6F80-B737-4E54-A3C0-D8CE589F04F4}" srcOrd="3" destOrd="0" presId="urn:microsoft.com/office/officeart/2005/8/layout/vList2"/>
    <dgm:cxn modelId="{DF6F1DD2-AB9A-42C6-9B00-8410BE02A8DB}" type="presParOf" srcId="{68110FC1-24E7-47C8-9453-C27A41D3B6D2}" destId="{568D8A26-A3FE-4D35-AEE0-552D750CBB3B}" srcOrd="4" destOrd="0" presId="urn:microsoft.com/office/officeart/2005/8/layout/vList2"/>
    <dgm:cxn modelId="{55992F1B-5D46-4E8C-9E29-51126A1700D4}" type="presParOf" srcId="{68110FC1-24E7-47C8-9453-C27A41D3B6D2}" destId="{8BCD6EEF-8BE2-4B9D-86FC-C52D1174A7D2}" srcOrd="5" destOrd="0" presId="urn:microsoft.com/office/officeart/2005/8/layout/vList2"/>
    <dgm:cxn modelId="{88C74B6A-98B7-43ED-9D0C-2F2EF2802D79}" type="presParOf" srcId="{68110FC1-24E7-47C8-9453-C27A41D3B6D2}" destId="{8A3925D6-EB3A-498C-A4AC-8CBCBC1358EF}" srcOrd="6" destOrd="0" presId="urn:microsoft.com/office/officeart/2005/8/layout/vList2"/>
    <dgm:cxn modelId="{8A68AE71-4BD9-425B-8E56-17F2EA10D01D}" type="presParOf" srcId="{68110FC1-24E7-47C8-9453-C27A41D3B6D2}" destId="{9434CC9A-1DC2-40F2-903F-532BA1ED6086}" srcOrd="7" destOrd="0" presId="urn:microsoft.com/office/officeart/2005/8/layout/vList2"/>
    <dgm:cxn modelId="{7554CB0A-29CE-4569-8835-A31586671763}" type="presParOf" srcId="{68110FC1-24E7-47C8-9453-C27A41D3B6D2}" destId="{75AAE771-6F63-463A-8567-A77A9E86E0F3}" srcOrd="8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BE5A33B-2905-41A4-9117-AF72DD0906F5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A9B1CE3-510E-44CA-8980-CB66CF056E6B}">
      <dgm:prSet/>
      <dgm:spPr/>
      <dgm:t>
        <a:bodyPr/>
        <a:lstStyle/>
        <a:p>
          <a:pPr algn="l" rtl="0"/>
          <a:r>
            <a:rPr lang="en-US" dirty="0" smtClean="0"/>
            <a:t>Widen the apices- adequate working width – significant coronal flare  - space for </a:t>
          </a:r>
          <a:r>
            <a:rPr lang="en-US" dirty="0" err="1" smtClean="0"/>
            <a:t>NaOCL</a:t>
          </a:r>
          <a:r>
            <a:rPr lang="en-US" dirty="0" smtClean="0"/>
            <a:t>  irrigation </a:t>
          </a:r>
          <a:endParaRPr lang="en-US" dirty="0"/>
        </a:p>
      </dgm:t>
    </dgm:pt>
    <dgm:pt modelId="{839DDFE6-8372-49B1-85BC-8D1A15D751C0}" type="parTrans" cxnId="{C36573E2-EDD0-4328-ABFA-F533E6FC8357}">
      <dgm:prSet/>
      <dgm:spPr/>
      <dgm:t>
        <a:bodyPr/>
        <a:lstStyle/>
        <a:p>
          <a:endParaRPr lang="en-US"/>
        </a:p>
      </dgm:t>
    </dgm:pt>
    <dgm:pt modelId="{EC3A1225-370E-4A3A-B83C-ECCDA764A2F3}" type="sibTrans" cxnId="{C36573E2-EDD0-4328-ABFA-F533E6FC8357}">
      <dgm:prSet/>
      <dgm:spPr/>
      <dgm:t>
        <a:bodyPr/>
        <a:lstStyle/>
        <a:p>
          <a:endParaRPr lang="en-US"/>
        </a:p>
      </dgm:t>
    </dgm:pt>
    <dgm:pt modelId="{909A3AE5-C355-46A4-A0B0-2D1238B52084}">
      <dgm:prSet/>
      <dgm:spPr/>
      <dgm:t>
        <a:bodyPr/>
        <a:lstStyle/>
        <a:p>
          <a:pPr algn="l" rtl="0"/>
          <a:r>
            <a:rPr lang="en-US" dirty="0" err="1" smtClean="0"/>
            <a:t>NaOCL</a:t>
          </a:r>
          <a:r>
            <a:rPr lang="en-US" dirty="0" smtClean="0"/>
            <a:t> – </a:t>
          </a:r>
          <a:r>
            <a:rPr lang="en-US" dirty="0" err="1" smtClean="0"/>
            <a:t>conc</a:t>
          </a:r>
          <a:r>
            <a:rPr lang="en-US" dirty="0" smtClean="0"/>
            <a:t> ranging from 2.6 % to a full 5.25% ( not less than 2.5%)- no apical extrusion </a:t>
          </a:r>
          <a:endParaRPr lang="en-US" dirty="0"/>
        </a:p>
      </dgm:t>
    </dgm:pt>
    <dgm:pt modelId="{D97732CD-B857-4ECC-A1E2-6EF6364EBEB1}" type="parTrans" cxnId="{2E1AD736-308D-4536-8D3E-A78DB4AC1E9F}">
      <dgm:prSet/>
      <dgm:spPr/>
      <dgm:t>
        <a:bodyPr/>
        <a:lstStyle/>
        <a:p>
          <a:endParaRPr lang="en-US"/>
        </a:p>
      </dgm:t>
    </dgm:pt>
    <dgm:pt modelId="{E2362A68-E4AC-49AF-BC50-C481A0CF0D93}" type="sibTrans" cxnId="{2E1AD736-308D-4536-8D3E-A78DB4AC1E9F}">
      <dgm:prSet/>
      <dgm:spPr/>
      <dgm:t>
        <a:bodyPr/>
        <a:lstStyle/>
        <a:p>
          <a:endParaRPr lang="en-US"/>
        </a:p>
      </dgm:t>
    </dgm:pt>
    <dgm:pt modelId="{10A30F58-D924-4A01-95F5-EE566940DA56}">
      <dgm:prSet/>
      <dgm:spPr/>
      <dgm:t>
        <a:bodyPr/>
        <a:lstStyle/>
        <a:p>
          <a:pPr algn="l" rtl="0"/>
          <a:r>
            <a:rPr lang="en-US" dirty="0" err="1" smtClean="0"/>
            <a:t>Chlorhexidine</a:t>
          </a:r>
          <a:r>
            <a:rPr lang="en-US" dirty="0" smtClean="0"/>
            <a:t> 2% - used as a sole </a:t>
          </a:r>
          <a:r>
            <a:rPr lang="en-US" dirty="0" err="1" smtClean="0"/>
            <a:t>irrigant</a:t>
          </a:r>
          <a:r>
            <a:rPr lang="en-US" dirty="0" smtClean="0"/>
            <a:t> / in combination with </a:t>
          </a:r>
          <a:r>
            <a:rPr lang="en-US" dirty="0" err="1" smtClean="0"/>
            <a:t>NaOCL</a:t>
          </a:r>
          <a:endParaRPr lang="en-US" dirty="0"/>
        </a:p>
      </dgm:t>
    </dgm:pt>
    <dgm:pt modelId="{5EAD3EED-C40A-48EA-A168-81057B34C284}" type="parTrans" cxnId="{5D4E0546-6293-42A2-AF36-4D985400A0A7}">
      <dgm:prSet/>
      <dgm:spPr/>
      <dgm:t>
        <a:bodyPr/>
        <a:lstStyle/>
        <a:p>
          <a:endParaRPr lang="en-US"/>
        </a:p>
      </dgm:t>
    </dgm:pt>
    <dgm:pt modelId="{B2409EDD-1C2D-4553-8CD7-C41D5C5440EF}" type="sibTrans" cxnId="{5D4E0546-6293-42A2-AF36-4D985400A0A7}">
      <dgm:prSet/>
      <dgm:spPr/>
      <dgm:t>
        <a:bodyPr/>
        <a:lstStyle/>
        <a:p>
          <a:endParaRPr lang="en-US"/>
        </a:p>
      </dgm:t>
    </dgm:pt>
    <dgm:pt modelId="{F2C22017-11B5-40C2-866D-3854ECF18280}" type="pres">
      <dgm:prSet presAssocID="{8BE5A33B-2905-41A4-9117-AF72DD0906F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E622C1-4736-48A5-AD09-D74355FA7F98}" type="pres">
      <dgm:prSet presAssocID="{8BE5A33B-2905-41A4-9117-AF72DD0906F5}" presName="arrow" presStyleLbl="bgShp" presStyleIdx="0" presStyleCnt="1" custLinFactNeighborX="0"/>
      <dgm:spPr/>
    </dgm:pt>
    <dgm:pt modelId="{64FC97CA-F904-424E-8F2F-4811A97F39E1}" type="pres">
      <dgm:prSet presAssocID="{8BE5A33B-2905-41A4-9117-AF72DD0906F5}" presName="linearProcess" presStyleCnt="0"/>
      <dgm:spPr/>
    </dgm:pt>
    <dgm:pt modelId="{9221C607-64C6-4FB1-8BCD-86E694D4D6FB}" type="pres">
      <dgm:prSet presAssocID="{DA9B1CE3-510E-44CA-8980-CB66CF056E6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B72D0-B318-4B06-94FE-DA3F1763ED1A}" type="pres">
      <dgm:prSet presAssocID="{EC3A1225-370E-4A3A-B83C-ECCDA764A2F3}" presName="sibTrans" presStyleCnt="0"/>
      <dgm:spPr/>
    </dgm:pt>
    <dgm:pt modelId="{25CA50DF-7D45-4150-97E8-55D41EE96DA9}" type="pres">
      <dgm:prSet presAssocID="{909A3AE5-C355-46A4-A0B0-2D1238B5208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65F3AC-61CA-4A11-928C-A4A7E2C78EB7}" type="pres">
      <dgm:prSet presAssocID="{E2362A68-E4AC-49AF-BC50-C481A0CF0D93}" presName="sibTrans" presStyleCnt="0"/>
      <dgm:spPr/>
    </dgm:pt>
    <dgm:pt modelId="{CF86A0EA-82A1-4FDD-B765-D1FCF39667DF}" type="pres">
      <dgm:prSet presAssocID="{10A30F58-D924-4A01-95F5-EE566940DA5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78E39F-808A-440D-8659-B2051494699C}" type="presOf" srcId="{909A3AE5-C355-46A4-A0B0-2D1238B52084}" destId="{25CA50DF-7D45-4150-97E8-55D41EE96DA9}" srcOrd="0" destOrd="0" presId="urn:microsoft.com/office/officeart/2005/8/layout/hProcess9"/>
    <dgm:cxn modelId="{C36573E2-EDD0-4328-ABFA-F533E6FC8357}" srcId="{8BE5A33B-2905-41A4-9117-AF72DD0906F5}" destId="{DA9B1CE3-510E-44CA-8980-CB66CF056E6B}" srcOrd="0" destOrd="0" parTransId="{839DDFE6-8372-49B1-85BC-8D1A15D751C0}" sibTransId="{EC3A1225-370E-4A3A-B83C-ECCDA764A2F3}"/>
    <dgm:cxn modelId="{5D4E0546-6293-42A2-AF36-4D985400A0A7}" srcId="{8BE5A33B-2905-41A4-9117-AF72DD0906F5}" destId="{10A30F58-D924-4A01-95F5-EE566940DA56}" srcOrd="2" destOrd="0" parTransId="{5EAD3EED-C40A-48EA-A168-81057B34C284}" sibTransId="{B2409EDD-1C2D-4553-8CD7-C41D5C5440EF}"/>
    <dgm:cxn modelId="{9BD6587A-8FD5-40DC-8AD4-60AF6246B115}" type="presOf" srcId="{DA9B1CE3-510E-44CA-8980-CB66CF056E6B}" destId="{9221C607-64C6-4FB1-8BCD-86E694D4D6FB}" srcOrd="0" destOrd="0" presId="urn:microsoft.com/office/officeart/2005/8/layout/hProcess9"/>
    <dgm:cxn modelId="{F42C2AAA-3C7F-4C93-8D94-C9341A77A696}" type="presOf" srcId="{8BE5A33B-2905-41A4-9117-AF72DD0906F5}" destId="{F2C22017-11B5-40C2-866D-3854ECF18280}" srcOrd="0" destOrd="0" presId="urn:microsoft.com/office/officeart/2005/8/layout/hProcess9"/>
    <dgm:cxn modelId="{2E1AD736-308D-4536-8D3E-A78DB4AC1E9F}" srcId="{8BE5A33B-2905-41A4-9117-AF72DD0906F5}" destId="{909A3AE5-C355-46A4-A0B0-2D1238B52084}" srcOrd="1" destOrd="0" parTransId="{D97732CD-B857-4ECC-A1E2-6EF6364EBEB1}" sibTransId="{E2362A68-E4AC-49AF-BC50-C481A0CF0D93}"/>
    <dgm:cxn modelId="{1739492E-9F5D-4713-AD35-1C09C2FF9599}" type="presOf" srcId="{10A30F58-D924-4A01-95F5-EE566940DA56}" destId="{CF86A0EA-82A1-4FDD-B765-D1FCF39667DF}" srcOrd="0" destOrd="0" presId="urn:microsoft.com/office/officeart/2005/8/layout/hProcess9"/>
    <dgm:cxn modelId="{9101E2AF-F6D4-4ED4-8D42-FF5DB8B59EB1}" type="presParOf" srcId="{F2C22017-11B5-40C2-866D-3854ECF18280}" destId="{DDE622C1-4736-48A5-AD09-D74355FA7F98}" srcOrd="0" destOrd="0" presId="urn:microsoft.com/office/officeart/2005/8/layout/hProcess9"/>
    <dgm:cxn modelId="{AB4A5E10-89C4-4F26-9003-AB7227078F61}" type="presParOf" srcId="{F2C22017-11B5-40C2-866D-3854ECF18280}" destId="{64FC97CA-F904-424E-8F2F-4811A97F39E1}" srcOrd="1" destOrd="0" presId="urn:microsoft.com/office/officeart/2005/8/layout/hProcess9"/>
    <dgm:cxn modelId="{2B13E126-5515-4E7D-9065-A26D42AF4F2F}" type="presParOf" srcId="{64FC97CA-F904-424E-8F2F-4811A97F39E1}" destId="{9221C607-64C6-4FB1-8BCD-86E694D4D6FB}" srcOrd="0" destOrd="0" presId="urn:microsoft.com/office/officeart/2005/8/layout/hProcess9"/>
    <dgm:cxn modelId="{8FE3854E-43E8-45A9-AEC3-3C2B22DAC499}" type="presParOf" srcId="{64FC97CA-F904-424E-8F2F-4811A97F39E1}" destId="{248B72D0-B318-4B06-94FE-DA3F1763ED1A}" srcOrd="1" destOrd="0" presId="urn:microsoft.com/office/officeart/2005/8/layout/hProcess9"/>
    <dgm:cxn modelId="{1DF88D1E-FD20-4DE7-871E-4EDBE66B597E}" type="presParOf" srcId="{64FC97CA-F904-424E-8F2F-4811A97F39E1}" destId="{25CA50DF-7D45-4150-97E8-55D41EE96DA9}" srcOrd="2" destOrd="0" presId="urn:microsoft.com/office/officeart/2005/8/layout/hProcess9"/>
    <dgm:cxn modelId="{9E3FF55F-A46A-4C70-9E86-8EEA5654B90E}" type="presParOf" srcId="{64FC97CA-F904-424E-8F2F-4811A97F39E1}" destId="{5A65F3AC-61CA-4A11-928C-A4A7E2C78EB7}" srcOrd="3" destOrd="0" presId="urn:microsoft.com/office/officeart/2005/8/layout/hProcess9"/>
    <dgm:cxn modelId="{7999D4FF-2C18-4DDA-827B-2C2222D3687D}" type="presParOf" srcId="{64FC97CA-F904-424E-8F2F-4811A97F39E1}" destId="{CF86A0EA-82A1-4FDD-B765-D1FCF39667DF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8CD7E-67C6-4558-A213-67891B0D2971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DD6D2-91F5-4016-BEB4-44D2A999A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01000" cy="1470025"/>
          </a:xfrm>
        </p:spPr>
        <p:txBody>
          <a:bodyPr/>
          <a:lstStyle/>
          <a:p>
            <a:r>
              <a:rPr lang="en-US" b="1" dirty="0" smtClean="0"/>
              <a:t>SINGLE VISIT ENDODONTICS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pPr algn="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object 3"/>
          <p:cNvSpPr/>
          <p:nvPr/>
        </p:nvSpPr>
        <p:spPr>
          <a:xfrm>
            <a:off x="304800" y="4114800"/>
            <a:ext cx="3200400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b="1" dirty="0" smtClean="0"/>
              <a:t>PREPARATION TECHNIQUE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OBTURATION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763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DEFINITION 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" y="1676400"/>
          <a:ext cx="9029699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85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REASONS FOR ADVOCATING  </a:t>
            </a:r>
            <a:r>
              <a:rPr lang="en-US" sz="3600" b="1" dirty="0" smtClean="0">
                <a:solidFill>
                  <a:srgbClr val="FF0000"/>
                </a:solidFill>
              </a:rPr>
              <a:t>SVE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sz="2400" dirty="0" smtClean="0">
                <a:solidFill>
                  <a:srgbClr val="FF0000"/>
                </a:solidFill>
              </a:rPr>
              <a:t>SV</a:t>
            </a:r>
            <a:r>
              <a:rPr lang="en-US" sz="2400" dirty="0" smtClean="0"/>
              <a:t> – No difference in treatment complications / success rates compared to multiple visit root canal treatments</a:t>
            </a:r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dirty="0" smtClean="0">
                <a:solidFill>
                  <a:srgbClr val="FF0000"/>
                </a:solidFill>
              </a:rPr>
              <a:t>MECHANICAL INSTRUMENTATION </a:t>
            </a:r>
            <a:r>
              <a:rPr lang="en-US" sz="2400" dirty="0" smtClean="0"/>
              <a:t>– Causes 100 – 1000 –fold reduction in number of bacteria  </a:t>
            </a:r>
          </a:p>
          <a:p>
            <a:pPr>
              <a:buNone/>
            </a:pPr>
            <a:r>
              <a:rPr lang="en-US" sz="2400" dirty="0" smtClean="0"/>
              <a:t>3. </a:t>
            </a:r>
            <a:r>
              <a:rPr lang="en-US" sz="2400" dirty="0" smtClean="0">
                <a:solidFill>
                  <a:srgbClr val="FF0000"/>
                </a:solidFill>
              </a:rPr>
              <a:t>SV</a:t>
            </a:r>
            <a:r>
              <a:rPr lang="en-US" sz="2400" dirty="0" smtClean="0"/>
              <a:t> – Routine  for </a:t>
            </a:r>
            <a:r>
              <a:rPr lang="en-US" sz="2400" dirty="0" smtClean="0">
                <a:solidFill>
                  <a:srgbClr val="FF0000"/>
                </a:solidFill>
              </a:rPr>
              <a:t>VITAL CASES  - </a:t>
            </a:r>
            <a:r>
              <a:rPr lang="en-US" sz="2400" dirty="0" smtClean="0"/>
              <a:t>Less post operative pain </a:t>
            </a:r>
          </a:p>
          <a:p>
            <a:pPr>
              <a:buNone/>
            </a:pPr>
            <a:r>
              <a:rPr lang="en-US" sz="2400" dirty="0" smtClean="0"/>
              <a:t>                    –  All temporary restorations  leak </a:t>
            </a:r>
          </a:p>
          <a:p>
            <a:pPr>
              <a:buNone/>
            </a:pPr>
            <a:r>
              <a:rPr lang="en-US" sz="2400" dirty="0" smtClean="0"/>
              <a:t>                   -  in multiple visit, any reduction in bacteria as a result of the   1 </a:t>
            </a:r>
            <a:r>
              <a:rPr lang="en-US" sz="2400" dirty="0" err="1" smtClean="0"/>
              <a:t>st</a:t>
            </a:r>
            <a:r>
              <a:rPr lang="en-US" sz="2400" dirty="0" smtClean="0"/>
              <a:t> visit will be repopulated </a:t>
            </a:r>
            <a:r>
              <a:rPr lang="en-US" sz="2400" dirty="0"/>
              <a:t> </a:t>
            </a:r>
            <a:r>
              <a:rPr lang="en-US" sz="2400" dirty="0" smtClean="0"/>
              <a:t>with bacteria by the 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visit</a:t>
            </a:r>
          </a:p>
          <a:p>
            <a:pPr marL="457200" indent="-457200">
              <a:buAutoNum type="arabicPeriod" startAt="4"/>
            </a:pPr>
            <a:r>
              <a:rPr lang="en-US" sz="2400" dirty="0" smtClean="0"/>
              <a:t>Success depends </a:t>
            </a:r>
            <a:r>
              <a:rPr lang="en-US" sz="2400" dirty="0" smtClean="0">
                <a:solidFill>
                  <a:srgbClr val="FF0000"/>
                </a:solidFill>
              </a:rPr>
              <a:t>on</a:t>
            </a:r>
            <a:r>
              <a:rPr lang="en-US" sz="2400" dirty="0" smtClean="0"/>
              <a:t> the </a:t>
            </a:r>
            <a:r>
              <a:rPr lang="en-US" sz="2400" dirty="0" smtClean="0">
                <a:solidFill>
                  <a:srgbClr val="FF0000"/>
                </a:solidFill>
              </a:rPr>
              <a:t>quality</a:t>
            </a:r>
            <a:r>
              <a:rPr lang="en-US" sz="2400" dirty="0" smtClean="0"/>
              <a:t> of the root canal treatment &amp; </a:t>
            </a:r>
            <a:r>
              <a:rPr lang="en-US" sz="2400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/>
              <a:t> on the </a:t>
            </a:r>
            <a:r>
              <a:rPr lang="en-US" sz="2400" dirty="0" smtClean="0">
                <a:solidFill>
                  <a:srgbClr val="FF0000"/>
                </a:solidFill>
              </a:rPr>
              <a:t>number </a:t>
            </a:r>
            <a:r>
              <a:rPr lang="en-US" sz="2400" dirty="0" smtClean="0"/>
              <a:t>of treatment visits </a:t>
            </a:r>
          </a:p>
          <a:p>
            <a:pPr marL="514350" indent="-514350">
              <a:buAutoNum type="arabicPeriod" startAt="4"/>
            </a:pPr>
            <a:r>
              <a:rPr lang="en-US" sz="2400" dirty="0" smtClean="0">
                <a:solidFill>
                  <a:srgbClr val="FF0000"/>
                </a:solidFill>
              </a:rPr>
              <a:t>Healing </a:t>
            </a:r>
            <a:r>
              <a:rPr lang="en-US" sz="2400" dirty="0" smtClean="0"/>
              <a:t>is </a:t>
            </a:r>
            <a:r>
              <a:rPr lang="en-US" sz="2400" dirty="0" smtClean="0">
                <a:solidFill>
                  <a:srgbClr val="FF0000"/>
                </a:solidFill>
              </a:rPr>
              <a:t>same</a:t>
            </a:r>
            <a:r>
              <a:rPr lang="en-US" sz="2400" dirty="0" smtClean="0"/>
              <a:t> for </a:t>
            </a:r>
            <a:r>
              <a:rPr lang="en-US" sz="2400" dirty="0" smtClean="0">
                <a:solidFill>
                  <a:srgbClr val="FF0000"/>
                </a:solidFill>
              </a:rPr>
              <a:t>vital </a:t>
            </a:r>
            <a:r>
              <a:rPr lang="en-US" sz="2400" dirty="0" smtClean="0"/>
              <a:t>&amp;</a:t>
            </a:r>
            <a:r>
              <a:rPr lang="en-US" sz="2400" dirty="0" smtClean="0">
                <a:solidFill>
                  <a:srgbClr val="FF0000"/>
                </a:solidFill>
              </a:rPr>
              <a:t> non vital </a:t>
            </a:r>
            <a:r>
              <a:rPr lang="en-US" sz="2400" dirty="0" smtClean="0"/>
              <a:t>cases </a:t>
            </a:r>
          </a:p>
          <a:p>
            <a:pPr marL="514350" indent="-514350">
              <a:buAutoNum type="arabicPeriod" startAt="4"/>
            </a:pPr>
            <a:r>
              <a:rPr lang="en-US" sz="2600" dirty="0" smtClean="0"/>
              <a:t>Predictable levels of bacterial </a:t>
            </a:r>
            <a:r>
              <a:rPr lang="en-US" sz="2600" dirty="0" smtClean="0">
                <a:solidFill>
                  <a:srgbClr val="FF0000"/>
                </a:solidFill>
              </a:rPr>
              <a:t>reduction </a:t>
            </a:r>
            <a:r>
              <a:rPr lang="en-US" sz="2600" dirty="0" smtClean="0"/>
              <a:t>via </a:t>
            </a:r>
            <a:r>
              <a:rPr lang="en-US" sz="2600" dirty="0" smtClean="0">
                <a:solidFill>
                  <a:srgbClr val="FF0000"/>
                </a:solidFill>
              </a:rPr>
              <a:t>refined cleaning </a:t>
            </a:r>
            <a:r>
              <a:rPr lang="en-US" sz="2600" dirty="0" smtClean="0"/>
              <a:t>&amp; </a:t>
            </a:r>
            <a:r>
              <a:rPr lang="en-US" sz="2600" dirty="0" smtClean="0">
                <a:solidFill>
                  <a:srgbClr val="FF0000"/>
                </a:solidFill>
              </a:rPr>
              <a:t>shaping techniques </a:t>
            </a:r>
            <a:r>
              <a:rPr lang="en-US" sz="2600" dirty="0" smtClean="0"/>
              <a:t>may negate the need for multiple visits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ADVANTAGES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144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INDICATIONS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b="1" dirty="0" smtClean="0"/>
              <a:t>CONTRA INDICATIONS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Up Arrow 3"/>
          <p:cNvSpPr/>
          <p:nvPr/>
        </p:nvSpPr>
        <p:spPr>
          <a:xfrm>
            <a:off x="3505200" y="5410200"/>
            <a:ext cx="228600" cy="304800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838200" y="5410200"/>
            <a:ext cx="228600" cy="304800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b="1" dirty="0" smtClean="0"/>
              <a:t>DISADVANTAGES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PROCEDURE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228600"/>
          <a:ext cx="89916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734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SINGLE VISIT ENDODONTICS </vt:lpstr>
      <vt:lpstr>DEFINITION </vt:lpstr>
      <vt:lpstr>REASONS FOR ADVOCATING  SVE</vt:lpstr>
      <vt:lpstr>ADVANTAGES</vt:lpstr>
      <vt:lpstr>INDICATIONS </vt:lpstr>
      <vt:lpstr>CONTRA INDICATIONS</vt:lpstr>
      <vt:lpstr>DISADVANTAGES </vt:lpstr>
      <vt:lpstr>PROCEDURE </vt:lpstr>
      <vt:lpstr>Slide 9</vt:lpstr>
      <vt:lpstr>PREPARATION TECHNIQUE </vt:lpstr>
      <vt:lpstr>Slide 11</vt:lpstr>
      <vt:lpstr>OBTURATION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VISIT ENDODONTICS </dc:title>
  <dc:creator>Anitha Medam</dc:creator>
  <cp:lastModifiedBy>Anitha Medam</cp:lastModifiedBy>
  <cp:revision>42</cp:revision>
  <dcterms:created xsi:type="dcterms:W3CDTF">2020-01-09T04:07:36Z</dcterms:created>
  <dcterms:modified xsi:type="dcterms:W3CDTF">2022-04-08T05:10:12Z</dcterms:modified>
</cp:coreProperties>
</file>